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07" r:id="rId5"/>
    <p:sldId id="504" r:id="rId6"/>
    <p:sldId id="520" r:id="rId7"/>
    <p:sldId id="521" r:id="rId8"/>
    <p:sldId id="522" r:id="rId9"/>
    <p:sldId id="552" r:id="rId10"/>
    <p:sldId id="554" r:id="rId11"/>
    <p:sldId id="557" r:id="rId12"/>
    <p:sldId id="558" r:id="rId13"/>
    <p:sldId id="559" r:id="rId14"/>
    <p:sldId id="565" r:id="rId15"/>
    <p:sldId id="553" r:id="rId16"/>
    <p:sldId id="524" r:id="rId17"/>
    <p:sldId id="544" r:id="rId18"/>
    <p:sldId id="560" r:id="rId19"/>
    <p:sldId id="540" r:id="rId20"/>
    <p:sldId id="542" r:id="rId21"/>
    <p:sldId id="561" r:id="rId22"/>
    <p:sldId id="562" r:id="rId23"/>
    <p:sldId id="563" r:id="rId24"/>
    <p:sldId id="564" r:id="rId25"/>
  </p:sldIdLst>
  <p:sldSz cx="9906000" cy="6858000" type="A4"/>
  <p:notesSz cx="9875838" cy="67992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바탕" pitchFamily="18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orient="horz" pos="489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4345">
          <p15:clr>
            <a:srgbClr val="A4A3A4"/>
          </p15:clr>
        </p15:guide>
        <p15:guide id="5" pos="1374">
          <p15:clr>
            <a:srgbClr val="A4A3A4"/>
          </p15:clr>
        </p15:guide>
        <p15:guide id="6" pos="240">
          <p15:clr>
            <a:srgbClr val="A4A3A4"/>
          </p15:clr>
        </p15:guide>
        <p15:guide id="7" pos="5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D5D5"/>
    <a:srgbClr val="F3DBF9"/>
    <a:srgbClr val="FF5050"/>
    <a:srgbClr val="0000FF"/>
    <a:srgbClr val="DDDDDD"/>
    <a:srgbClr val="EAEAEA"/>
    <a:srgbClr val="B2B2B2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B8008-F0C2-478A-9E4F-AC0537E71B06}" v="39" dt="2023-03-08T07:00:52.523"/>
    <p1510:client id="{DCB12CD2-4A6B-493D-9CAE-7C9A9CBA4A6F}" v="5128" dt="2023-03-08T06:54:10.583"/>
    <p1510:client id="{F279D2E0-8E50-53B2-42F2-CFDB00B20887}" v="2320" dt="2023-03-08T06:55:13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>
        <p:guide orient="horz" pos="346"/>
        <p:guide orient="horz" pos="4896"/>
        <p:guide orient="horz" pos="3974"/>
        <p:guide pos="4345"/>
        <p:guide pos="1374"/>
        <p:guide pos="240"/>
        <p:guide pos="5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2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지오 사원" userId="S::jio.park@dkbmc.com::0e7f32e4-50c7-47fe-8590-36722e0b8ba9" providerId="AD" clId="Web-{F279D2E0-8E50-53B2-42F2-CFDB00B20887}"/>
    <pc:docChg chg="delSld modSld">
      <pc:chgData name="박지오 사원" userId="S::jio.park@dkbmc.com::0e7f32e4-50c7-47fe-8590-36722e0b8ba9" providerId="AD" clId="Web-{F279D2E0-8E50-53B2-42F2-CFDB00B20887}" dt="2023-03-08T06:55:12.474" v="1749"/>
      <pc:docMkLst>
        <pc:docMk/>
      </pc:docMkLst>
      <pc:sldChg chg="modSp">
        <pc:chgData name="박지오 사원" userId="S::jio.park@dkbmc.com::0e7f32e4-50c7-47fe-8590-36722e0b8ba9" providerId="AD" clId="Web-{F279D2E0-8E50-53B2-42F2-CFDB00B20887}" dt="2023-03-08T06:18:56.570" v="1674"/>
        <pc:sldMkLst>
          <pc:docMk/>
          <pc:sldMk cId="3766455293" sldId="521"/>
        </pc:sldMkLst>
        <pc:graphicFrameChg chg="mod modGraphic">
          <ac:chgData name="박지오 사원" userId="S::jio.park@dkbmc.com::0e7f32e4-50c7-47fe-8590-36722e0b8ba9" providerId="AD" clId="Web-{F279D2E0-8E50-53B2-42F2-CFDB00B20887}" dt="2023-03-08T06:18:56.570" v="1674"/>
          <ac:graphicFrameMkLst>
            <pc:docMk/>
            <pc:sldMk cId="3766455293" sldId="521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55:12.474" v="1749"/>
        <pc:sldMkLst>
          <pc:docMk/>
          <pc:sldMk cId="4133936676" sldId="523"/>
        </pc:sldMkLst>
        <pc:spChg chg="mod">
          <ac:chgData name="박지오 사원" userId="S::jio.park@dkbmc.com::0e7f32e4-50c7-47fe-8590-36722e0b8ba9" providerId="AD" clId="Web-{F279D2E0-8E50-53B2-42F2-CFDB00B20887}" dt="2023-03-08T05:42:11.336" v="98" actId="20577"/>
          <ac:spMkLst>
            <pc:docMk/>
            <pc:sldMk cId="4133936676" sldId="523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55:12.474" v="1749"/>
          <ac:graphicFrameMkLst>
            <pc:docMk/>
            <pc:sldMk cId="4133936676" sldId="523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14:57.093" v="1617"/>
        <pc:sldMkLst>
          <pc:docMk/>
          <pc:sldMk cId="2284143560" sldId="524"/>
        </pc:sldMkLst>
        <pc:spChg chg="mod">
          <ac:chgData name="박지오 사원" userId="S::jio.park@dkbmc.com::0e7f32e4-50c7-47fe-8590-36722e0b8ba9" providerId="AD" clId="Web-{F279D2E0-8E50-53B2-42F2-CFDB00B20887}" dt="2023-03-08T06:06:03.933" v="1318" actId="20577"/>
          <ac:spMkLst>
            <pc:docMk/>
            <pc:sldMk cId="2284143560" sldId="524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14:57.093" v="1617"/>
          <ac:graphicFrameMkLst>
            <pc:docMk/>
            <pc:sldMk cId="2284143560" sldId="524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22:07.577" v="1708" actId="20577"/>
        <pc:sldMkLst>
          <pc:docMk/>
          <pc:sldMk cId="3035795389" sldId="532"/>
        </pc:sldMkLst>
        <pc:spChg chg="mod">
          <ac:chgData name="박지오 사원" userId="S::jio.park@dkbmc.com::0e7f32e4-50c7-47fe-8590-36722e0b8ba9" providerId="AD" clId="Web-{F279D2E0-8E50-53B2-42F2-CFDB00B20887}" dt="2023-03-08T06:22:07.577" v="1708" actId="20577"/>
          <ac:spMkLst>
            <pc:docMk/>
            <pc:sldMk cId="3035795389" sldId="532"/>
            <ac:spMk id="18435" creationId="{00000000-0000-0000-0000-000000000000}"/>
          </ac:spMkLst>
        </pc:spChg>
      </pc:sldChg>
      <pc:sldChg chg="modSp">
        <pc:chgData name="박지오 사원" userId="S::jio.park@dkbmc.com::0e7f32e4-50c7-47fe-8590-36722e0b8ba9" providerId="AD" clId="Web-{F279D2E0-8E50-53B2-42F2-CFDB00B20887}" dt="2023-03-08T06:22:11.436" v="1709" actId="20577"/>
        <pc:sldMkLst>
          <pc:docMk/>
          <pc:sldMk cId="2294602836" sldId="533"/>
        </pc:sldMkLst>
        <pc:spChg chg="mod">
          <ac:chgData name="박지오 사원" userId="S::jio.park@dkbmc.com::0e7f32e4-50c7-47fe-8590-36722e0b8ba9" providerId="AD" clId="Web-{F279D2E0-8E50-53B2-42F2-CFDB00B20887}" dt="2023-03-08T06:22:11.436" v="1709" actId="20577"/>
          <ac:spMkLst>
            <pc:docMk/>
            <pc:sldMk cId="2294602836" sldId="533"/>
            <ac:spMk id="18435" creationId="{00000000-0000-0000-0000-000000000000}"/>
          </ac:spMkLst>
        </pc:spChg>
      </pc:sldChg>
      <pc:sldChg chg="modSp">
        <pc:chgData name="박지오 사원" userId="S::jio.park@dkbmc.com::0e7f32e4-50c7-47fe-8590-36722e0b8ba9" providerId="AD" clId="Web-{F279D2E0-8E50-53B2-42F2-CFDB00B20887}" dt="2023-03-08T06:15:13.593" v="1625"/>
        <pc:sldMkLst>
          <pc:docMk/>
          <pc:sldMk cId="2564712512" sldId="534"/>
        </pc:sldMkLst>
        <pc:spChg chg="mod">
          <ac:chgData name="박지오 사원" userId="S::jio.park@dkbmc.com::0e7f32e4-50c7-47fe-8590-36722e0b8ba9" providerId="AD" clId="Web-{F279D2E0-8E50-53B2-42F2-CFDB00B20887}" dt="2023-03-08T06:06:11.777" v="1319" actId="20577"/>
          <ac:spMkLst>
            <pc:docMk/>
            <pc:sldMk cId="2564712512" sldId="534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15:13.593" v="1625"/>
          <ac:graphicFrameMkLst>
            <pc:docMk/>
            <pc:sldMk cId="2564712512" sldId="534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17:44.208" v="1660"/>
        <pc:sldMkLst>
          <pc:docMk/>
          <pc:sldMk cId="339041140" sldId="535"/>
        </pc:sldMkLst>
        <pc:spChg chg="mod">
          <ac:chgData name="박지오 사원" userId="S::jio.park@dkbmc.com::0e7f32e4-50c7-47fe-8590-36722e0b8ba9" providerId="AD" clId="Web-{F279D2E0-8E50-53B2-42F2-CFDB00B20887}" dt="2023-03-08T06:06:23.200" v="1320" actId="20577"/>
          <ac:spMkLst>
            <pc:docMk/>
            <pc:sldMk cId="339041140" sldId="535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17:44.208" v="1660"/>
          <ac:graphicFrameMkLst>
            <pc:docMk/>
            <pc:sldMk cId="339041140" sldId="535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07:21.030" v="1376"/>
        <pc:sldMkLst>
          <pc:docMk/>
          <pc:sldMk cId="2029496135" sldId="537"/>
        </pc:sldMkLst>
        <pc:spChg chg="mod">
          <ac:chgData name="박지오 사원" userId="S::jio.park@dkbmc.com::0e7f32e4-50c7-47fe-8590-36722e0b8ba9" providerId="AD" clId="Web-{F279D2E0-8E50-53B2-42F2-CFDB00B20887}" dt="2023-03-08T06:07:00.404" v="1329" actId="20577"/>
          <ac:spMkLst>
            <pc:docMk/>
            <pc:sldMk cId="2029496135" sldId="537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07:21.030" v="1376"/>
          <ac:graphicFrameMkLst>
            <pc:docMk/>
            <pc:sldMk cId="2029496135" sldId="537"/>
            <ac:graphicFrameMk id="8" creationId="{2D67D684-D990-35E6-DCE5-138F4530C25B}"/>
          </ac:graphicFrameMkLst>
        </pc:graphicFrameChg>
        <pc:graphicFrameChg chg="mod modGraphic">
          <ac:chgData name="박지오 사원" userId="S::jio.park@dkbmc.com::0e7f32e4-50c7-47fe-8590-36722e0b8ba9" providerId="AD" clId="Web-{F279D2E0-8E50-53B2-42F2-CFDB00B20887}" dt="2023-03-08T05:59:51.295" v="1279"/>
          <ac:graphicFrameMkLst>
            <pc:docMk/>
            <pc:sldMk cId="2029496135" sldId="537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16:51.769" v="1628"/>
        <pc:sldMkLst>
          <pc:docMk/>
          <pc:sldMk cId="3738967302" sldId="539"/>
        </pc:sldMkLst>
        <pc:spChg chg="mod">
          <ac:chgData name="박지오 사원" userId="S::jio.park@dkbmc.com::0e7f32e4-50c7-47fe-8590-36722e0b8ba9" providerId="AD" clId="Web-{F279D2E0-8E50-53B2-42F2-CFDB00B20887}" dt="2023-03-08T06:07:15.827" v="1374" actId="20577"/>
          <ac:spMkLst>
            <pc:docMk/>
            <pc:sldMk cId="3738967302" sldId="539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16:51.769" v="1628"/>
          <ac:graphicFrameMkLst>
            <pc:docMk/>
            <pc:sldMk cId="3738967302" sldId="539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16:35.721" v="1626" actId="1076"/>
        <pc:sldMkLst>
          <pc:docMk/>
          <pc:sldMk cId="3607127856" sldId="540"/>
        </pc:sldMkLst>
        <pc:spChg chg="mod">
          <ac:chgData name="박지오 사원" userId="S::jio.park@dkbmc.com::0e7f32e4-50c7-47fe-8590-36722e0b8ba9" providerId="AD" clId="Web-{F279D2E0-8E50-53B2-42F2-CFDB00B20887}" dt="2023-03-08T06:16:35.721" v="1626" actId="1076"/>
          <ac:spMkLst>
            <pc:docMk/>
            <pc:sldMk cId="3607127856" sldId="540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5:58:13.136" v="1103"/>
          <ac:graphicFrameMkLst>
            <pc:docMk/>
            <pc:sldMk cId="3607127856" sldId="540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02:37.629" v="1299" actId="20577"/>
        <pc:sldMkLst>
          <pc:docMk/>
          <pc:sldMk cId="923118853" sldId="542"/>
        </pc:sldMkLst>
        <pc:spChg chg="mod">
          <ac:chgData name="박지오 사원" userId="S::jio.park@dkbmc.com::0e7f32e4-50c7-47fe-8590-36722e0b8ba9" providerId="AD" clId="Web-{F279D2E0-8E50-53B2-42F2-CFDB00B20887}" dt="2023-03-08T06:02:37.629" v="1299" actId="20577"/>
          <ac:spMkLst>
            <pc:docMk/>
            <pc:sldMk cId="923118853" sldId="542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5:56:56.852" v="1057"/>
          <ac:graphicFrameMkLst>
            <pc:docMk/>
            <pc:sldMk cId="923118853" sldId="542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21:25.231" v="1706"/>
        <pc:sldMkLst>
          <pc:docMk/>
          <pc:sldMk cId="1538812693" sldId="544"/>
        </pc:sldMkLst>
        <pc:spChg chg="mod">
          <ac:chgData name="박지오 사원" userId="S::jio.park@dkbmc.com::0e7f32e4-50c7-47fe-8590-36722e0b8ba9" providerId="AD" clId="Web-{F279D2E0-8E50-53B2-42F2-CFDB00B20887}" dt="2023-03-08T06:18:22.147" v="1662" actId="20577"/>
          <ac:spMkLst>
            <pc:docMk/>
            <pc:sldMk cId="1538812693" sldId="544"/>
            <ac:spMk id="9" creationId="{BEAA1345-3910-EFA3-10E0-70B3D4AA1269}"/>
          </ac:spMkLst>
        </pc:spChg>
        <pc:spChg chg="mod">
          <ac:chgData name="박지오 사원" userId="S::jio.park@dkbmc.com::0e7f32e4-50c7-47fe-8590-36722e0b8ba9" providerId="AD" clId="Web-{F279D2E0-8E50-53B2-42F2-CFDB00B20887}" dt="2023-03-08T06:01:52.362" v="1291" actId="20577"/>
          <ac:spMkLst>
            <pc:docMk/>
            <pc:sldMk cId="1538812693" sldId="544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21:25.231" v="1706"/>
          <ac:graphicFrameMkLst>
            <pc:docMk/>
            <pc:sldMk cId="1538812693" sldId="544"/>
            <ac:graphicFrameMk id="8" creationId="{2D67D684-D990-35E6-DCE5-138F4530C25B}"/>
          </ac:graphicFrameMkLst>
        </pc:graphicFrameChg>
        <pc:graphicFrameChg chg="mod modGraphic">
          <ac:chgData name="박지오 사원" userId="S::jio.park@dkbmc.com::0e7f32e4-50c7-47fe-8590-36722e0b8ba9" providerId="AD" clId="Web-{F279D2E0-8E50-53B2-42F2-CFDB00B20887}" dt="2023-03-08T06:17:19.473" v="1652"/>
          <ac:graphicFrameMkLst>
            <pc:docMk/>
            <pc:sldMk cId="1538812693" sldId="544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02:44.364" v="1300" actId="20577"/>
        <pc:sldMkLst>
          <pc:docMk/>
          <pc:sldMk cId="3734226834" sldId="545"/>
        </pc:sldMkLst>
        <pc:spChg chg="mod">
          <ac:chgData name="박지오 사원" userId="S::jio.park@dkbmc.com::0e7f32e4-50c7-47fe-8590-36722e0b8ba9" providerId="AD" clId="Web-{F279D2E0-8E50-53B2-42F2-CFDB00B20887}" dt="2023-03-08T06:02:44.364" v="1300" actId="20577"/>
          <ac:spMkLst>
            <pc:docMk/>
            <pc:sldMk cId="3734226834" sldId="545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5:55:54.896" v="1007"/>
          <ac:graphicFrameMkLst>
            <pc:docMk/>
            <pc:sldMk cId="3734226834" sldId="545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53:08.595" v="1733"/>
        <pc:sldMkLst>
          <pc:docMk/>
          <pc:sldMk cId="2542828877" sldId="546"/>
        </pc:sldMkLst>
        <pc:spChg chg="mod">
          <ac:chgData name="박지오 사원" userId="S::jio.park@dkbmc.com::0e7f32e4-50c7-47fe-8590-36722e0b8ba9" providerId="AD" clId="Web-{F279D2E0-8E50-53B2-42F2-CFDB00B20887}" dt="2023-03-08T06:40:06.755" v="1711" actId="20577"/>
          <ac:spMkLst>
            <pc:docMk/>
            <pc:sldMk cId="2542828877" sldId="546"/>
            <ac:spMk id="39" creationId="{31DB5D4D-2C15-5950-41EF-F9E1D529EEF6}"/>
          </ac:spMkLst>
        </pc:spChg>
        <pc:spChg chg="mod">
          <ac:chgData name="박지오 사원" userId="S::jio.park@dkbmc.com::0e7f32e4-50c7-47fe-8590-36722e0b8ba9" providerId="AD" clId="Web-{F279D2E0-8E50-53B2-42F2-CFDB00B20887}" dt="2023-03-08T06:03:19.053" v="1301" actId="20577"/>
          <ac:spMkLst>
            <pc:docMk/>
            <pc:sldMk cId="2542828877" sldId="546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53:08.595" v="1733"/>
          <ac:graphicFrameMkLst>
            <pc:docMk/>
            <pc:sldMk cId="2542828877" sldId="546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6:03:24.709" v="1302" actId="20577"/>
        <pc:sldMkLst>
          <pc:docMk/>
          <pc:sldMk cId="1990929528" sldId="547"/>
        </pc:sldMkLst>
        <pc:spChg chg="mod">
          <ac:chgData name="박지오 사원" userId="S::jio.park@dkbmc.com::0e7f32e4-50c7-47fe-8590-36722e0b8ba9" providerId="AD" clId="Web-{F279D2E0-8E50-53B2-42F2-CFDB00B20887}" dt="2023-03-08T06:03:24.709" v="1302" actId="20577"/>
          <ac:spMkLst>
            <pc:docMk/>
            <pc:sldMk cId="1990929528" sldId="547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5:50:47.745" v="573"/>
          <ac:graphicFrameMkLst>
            <pc:docMk/>
            <pc:sldMk cId="1990929528" sldId="547"/>
            <ac:graphicFrameMk id="11" creationId="{88004558-6E3E-7B7D-5788-F87EF9700D08}"/>
          </ac:graphicFrameMkLst>
        </pc:graphicFrameChg>
      </pc:sldChg>
      <pc:sldChg chg="delSp modSp del">
        <pc:chgData name="박지오 사원" userId="S::jio.park@dkbmc.com::0e7f32e4-50c7-47fe-8590-36722e0b8ba9" providerId="AD" clId="Web-{F279D2E0-8E50-53B2-42F2-CFDB00B20887}" dt="2023-03-08T06:13:42.153" v="1604"/>
        <pc:sldMkLst>
          <pc:docMk/>
          <pc:sldMk cId="1241542548" sldId="548"/>
        </pc:sldMkLst>
        <pc:spChg chg="mod">
          <ac:chgData name="박지오 사원" userId="S::jio.park@dkbmc.com::0e7f32e4-50c7-47fe-8590-36722e0b8ba9" providerId="AD" clId="Web-{F279D2E0-8E50-53B2-42F2-CFDB00B20887}" dt="2023-03-08T06:03:28.412" v="1303" actId="20577"/>
          <ac:spMkLst>
            <pc:docMk/>
            <pc:sldMk cId="1241542548" sldId="548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5:50:00.368" v="449"/>
          <ac:graphicFrameMkLst>
            <pc:docMk/>
            <pc:sldMk cId="1241542548" sldId="548"/>
            <ac:graphicFrameMk id="11" creationId="{88004558-6E3E-7B7D-5788-F87EF9700D08}"/>
          </ac:graphicFrameMkLst>
        </pc:graphicFrameChg>
        <pc:picChg chg="del">
          <ac:chgData name="박지오 사원" userId="S::jio.park@dkbmc.com::0e7f32e4-50c7-47fe-8590-36722e0b8ba9" providerId="AD" clId="Web-{F279D2E0-8E50-53B2-42F2-CFDB00B20887}" dt="2023-03-08T06:08:01.578" v="1380"/>
          <ac:picMkLst>
            <pc:docMk/>
            <pc:sldMk cId="1241542548" sldId="548"/>
            <ac:picMk id="23" creationId="{0D0E2689-AF86-FAF9-290C-B8EA0730BF01}"/>
          </ac:picMkLst>
        </pc:picChg>
      </pc:sldChg>
      <pc:sldChg chg="addSp delSp modSp">
        <pc:chgData name="박지오 사원" userId="S::jio.park@dkbmc.com::0e7f32e4-50c7-47fe-8590-36722e0b8ba9" providerId="AD" clId="Web-{F279D2E0-8E50-53B2-42F2-CFDB00B20887}" dt="2023-03-08T06:14:01.184" v="1606" actId="20577"/>
        <pc:sldMkLst>
          <pc:docMk/>
          <pc:sldMk cId="2530877804" sldId="549"/>
        </pc:sldMkLst>
        <pc:spChg chg="mod">
          <ac:chgData name="박지오 사원" userId="S::jio.park@dkbmc.com::0e7f32e4-50c7-47fe-8590-36722e0b8ba9" providerId="AD" clId="Web-{F279D2E0-8E50-53B2-42F2-CFDB00B20887}" dt="2023-03-08T06:09:27.753" v="1405" actId="1076"/>
          <ac:spMkLst>
            <pc:docMk/>
            <pc:sldMk cId="2530877804" sldId="549"/>
            <ac:spMk id="7" creationId="{F06710D5-7557-BCBE-88CC-F907FFDF87C5}"/>
          </ac:spMkLst>
        </pc:spChg>
        <pc:spChg chg="mod">
          <ac:chgData name="박지오 사원" userId="S::jio.park@dkbmc.com::0e7f32e4-50c7-47fe-8590-36722e0b8ba9" providerId="AD" clId="Web-{F279D2E0-8E50-53B2-42F2-CFDB00B20887}" dt="2023-03-08T06:13:00.276" v="1566" actId="1076"/>
          <ac:spMkLst>
            <pc:docMk/>
            <pc:sldMk cId="2530877804" sldId="549"/>
            <ac:spMk id="13" creationId="{6C644717-02E8-00C7-6CA6-12F73AECEF1B}"/>
          </ac:spMkLst>
        </pc:spChg>
        <pc:spChg chg="mod">
          <ac:chgData name="박지오 사원" userId="S::jio.park@dkbmc.com::0e7f32e4-50c7-47fe-8590-36722e0b8ba9" providerId="AD" clId="Web-{F279D2E0-8E50-53B2-42F2-CFDB00B20887}" dt="2023-03-08T06:13:00.307" v="1567" actId="1076"/>
          <ac:spMkLst>
            <pc:docMk/>
            <pc:sldMk cId="2530877804" sldId="549"/>
            <ac:spMk id="15" creationId="{3B1BA1E9-8830-E9E6-828C-86F5FB9BF217}"/>
          </ac:spMkLst>
        </pc:spChg>
        <pc:spChg chg="mod">
          <ac:chgData name="박지오 사원" userId="S::jio.park@dkbmc.com::0e7f32e4-50c7-47fe-8590-36722e0b8ba9" providerId="AD" clId="Web-{F279D2E0-8E50-53B2-42F2-CFDB00B20887}" dt="2023-03-08T06:13:00.339" v="1568" actId="1076"/>
          <ac:spMkLst>
            <pc:docMk/>
            <pc:sldMk cId="2530877804" sldId="549"/>
            <ac:spMk id="22" creationId="{1B8D34DA-B929-B707-5148-F37A2F5E59E3}"/>
          </ac:spMkLst>
        </pc:spChg>
        <pc:spChg chg="mod">
          <ac:chgData name="박지오 사원" userId="S::jio.park@dkbmc.com::0e7f32e4-50c7-47fe-8590-36722e0b8ba9" providerId="AD" clId="Web-{F279D2E0-8E50-53B2-42F2-CFDB00B20887}" dt="2023-03-08T06:14:01.184" v="1606" actId="20577"/>
          <ac:spMkLst>
            <pc:docMk/>
            <pc:sldMk cId="2530877804" sldId="549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6:13:32.433" v="1603"/>
          <ac:graphicFrameMkLst>
            <pc:docMk/>
            <pc:sldMk cId="2530877804" sldId="549"/>
            <ac:graphicFrameMk id="11" creationId="{88004558-6E3E-7B7D-5788-F87EF9700D08}"/>
          </ac:graphicFrameMkLst>
        </pc:graphicFrameChg>
        <pc:picChg chg="add mod">
          <ac:chgData name="박지오 사원" userId="S::jio.park@dkbmc.com::0e7f32e4-50c7-47fe-8590-36722e0b8ba9" providerId="AD" clId="Web-{F279D2E0-8E50-53B2-42F2-CFDB00B20887}" dt="2023-03-08T06:10:04.411" v="1422" actId="1076"/>
          <ac:picMkLst>
            <pc:docMk/>
            <pc:sldMk cId="2530877804" sldId="549"/>
            <ac:picMk id="2" creationId="{2D12030E-3722-F8BD-970F-9FDC94473EA8}"/>
          </ac:picMkLst>
        </pc:picChg>
        <pc:picChg chg="add mod">
          <ac:chgData name="박지오 사원" userId="S::jio.park@dkbmc.com::0e7f32e4-50c7-47fe-8590-36722e0b8ba9" providerId="AD" clId="Web-{F279D2E0-8E50-53B2-42F2-CFDB00B20887}" dt="2023-03-08T06:10:29.724" v="1428" actId="1076"/>
          <ac:picMkLst>
            <pc:docMk/>
            <pc:sldMk cId="2530877804" sldId="549"/>
            <ac:picMk id="4" creationId="{8B104196-7C54-6BE2-C577-905E7DBD642A}"/>
          </ac:picMkLst>
        </pc:picChg>
        <pc:picChg chg="del mod">
          <ac:chgData name="박지오 사원" userId="S::jio.park@dkbmc.com::0e7f32e4-50c7-47fe-8590-36722e0b8ba9" providerId="AD" clId="Web-{F279D2E0-8E50-53B2-42F2-CFDB00B20887}" dt="2023-03-08T06:13:07.604" v="1572"/>
          <ac:picMkLst>
            <pc:docMk/>
            <pc:sldMk cId="2530877804" sldId="549"/>
            <ac:picMk id="6" creationId="{BAAF8F8C-A41D-CC97-84BD-ADBC843C5D33}"/>
          </ac:picMkLst>
        </pc:picChg>
        <pc:picChg chg="add del mod">
          <ac:chgData name="박지오 사원" userId="S::jio.park@dkbmc.com::0e7f32e4-50c7-47fe-8590-36722e0b8ba9" providerId="AD" clId="Web-{F279D2E0-8E50-53B2-42F2-CFDB00B20887}" dt="2023-03-08T06:12:39.510" v="1558"/>
          <ac:picMkLst>
            <pc:docMk/>
            <pc:sldMk cId="2530877804" sldId="549"/>
            <ac:picMk id="16" creationId="{EB45BDAE-A4B5-FC0B-7BEE-B753B044F68D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0:33.693" v="1429" actId="1076"/>
          <ac:picMkLst>
            <pc:docMk/>
            <pc:sldMk cId="2530877804" sldId="549"/>
            <ac:picMk id="18" creationId="{1417F5F3-9987-7105-EDD9-589F85125D4F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0:40.912" v="1431" actId="1076"/>
          <ac:picMkLst>
            <pc:docMk/>
            <pc:sldMk cId="2530877804" sldId="549"/>
            <ac:picMk id="20" creationId="{9452A521-D0E7-E030-716B-3DAC0C23E9C7}"/>
          </ac:picMkLst>
        </pc:picChg>
        <pc:picChg chg="add del mod">
          <ac:chgData name="박지오 사원" userId="S::jio.park@dkbmc.com::0e7f32e4-50c7-47fe-8590-36722e0b8ba9" providerId="AD" clId="Web-{F279D2E0-8E50-53B2-42F2-CFDB00B20887}" dt="2023-03-08T06:12:43.229" v="1560"/>
          <ac:picMkLst>
            <pc:docMk/>
            <pc:sldMk cId="2530877804" sldId="549"/>
            <ac:picMk id="24" creationId="{1A0CFB44-764B-057C-F973-B856B9FD02EC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3:00.229" v="1565" actId="1076"/>
          <ac:picMkLst>
            <pc:docMk/>
            <pc:sldMk cId="2530877804" sldId="549"/>
            <ac:picMk id="26" creationId="{52DC33F7-AB54-DE35-10CB-AA41575AD211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3:04.948" v="1570" actId="1076"/>
          <ac:picMkLst>
            <pc:docMk/>
            <pc:sldMk cId="2530877804" sldId="549"/>
            <ac:picMk id="28" creationId="{6C2D0892-454C-2640-48A9-7BCC347F7217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3:06.854" v="1571" actId="1076"/>
          <ac:picMkLst>
            <pc:docMk/>
            <pc:sldMk cId="2530877804" sldId="549"/>
            <ac:picMk id="30" creationId="{B3E59E23-B44D-1A78-0977-64DED763A2D1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3:03.151" v="1569" actId="1076"/>
          <ac:picMkLst>
            <pc:docMk/>
            <pc:sldMk cId="2530877804" sldId="549"/>
            <ac:picMk id="32" creationId="{40C95CF1-0286-5150-1881-17626125FC0A}"/>
          </ac:picMkLst>
        </pc:picChg>
        <pc:picChg chg="mod">
          <ac:chgData name="박지오 사원" userId="S::jio.park@dkbmc.com::0e7f32e4-50c7-47fe-8590-36722e0b8ba9" providerId="AD" clId="Web-{F279D2E0-8E50-53B2-42F2-CFDB00B20887}" dt="2023-03-08T06:10:43.615" v="1432" actId="1076"/>
          <ac:picMkLst>
            <pc:docMk/>
            <pc:sldMk cId="2530877804" sldId="549"/>
            <ac:picMk id="33" creationId="{3E68BEB6-6300-9573-9E98-3D56648F202F}"/>
          </ac:picMkLst>
        </pc:picChg>
      </pc:sldChg>
      <pc:sldChg chg="modSp">
        <pc:chgData name="박지오 사원" userId="S::jio.park@dkbmc.com::0e7f32e4-50c7-47fe-8590-36722e0b8ba9" providerId="AD" clId="Web-{F279D2E0-8E50-53B2-42F2-CFDB00B20887}" dt="2023-03-08T05:42:21.649" v="100" actId="20577"/>
        <pc:sldMkLst>
          <pc:docMk/>
          <pc:sldMk cId="3757674334" sldId="550"/>
        </pc:sldMkLst>
        <pc:spChg chg="mod">
          <ac:chgData name="박지오 사원" userId="S::jio.park@dkbmc.com::0e7f32e4-50c7-47fe-8590-36722e0b8ba9" providerId="AD" clId="Web-{F279D2E0-8E50-53B2-42F2-CFDB00B20887}" dt="2023-03-08T05:42:21.649" v="100" actId="20577"/>
          <ac:spMkLst>
            <pc:docMk/>
            <pc:sldMk cId="3757674334" sldId="550"/>
            <ac:spMk id="18435" creationId="{00000000-0000-0000-0000-000000000000}"/>
          </ac:spMkLst>
        </pc:spChg>
      </pc:sldChg>
      <pc:sldChg chg="modSp">
        <pc:chgData name="박지오 사원" userId="S::jio.park@dkbmc.com::0e7f32e4-50c7-47fe-8590-36722e0b8ba9" providerId="AD" clId="Web-{F279D2E0-8E50-53B2-42F2-CFDB00B20887}" dt="2023-03-08T06:14:08.278" v="1607" actId="20577"/>
        <pc:sldMkLst>
          <pc:docMk/>
          <pc:sldMk cId="1765734745" sldId="551"/>
        </pc:sldMkLst>
        <pc:spChg chg="mod">
          <ac:chgData name="박지오 사원" userId="S::jio.park@dkbmc.com::0e7f32e4-50c7-47fe-8590-36722e0b8ba9" providerId="AD" clId="Web-{F279D2E0-8E50-53B2-42F2-CFDB00B20887}" dt="2023-03-08T06:14:08.278" v="1607" actId="20577"/>
          <ac:spMkLst>
            <pc:docMk/>
            <pc:sldMk cId="1765734745" sldId="551"/>
            <ac:spMk id="18435" creationId="{00000000-0000-0000-0000-000000000000}"/>
          </ac:spMkLst>
        </pc:spChg>
        <pc:graphicFrameChg chg="mod modGraphic">
          <ac:chgData name="박지오 사원" userId="S::jio.park@dkbmc.com::0e7f32e4-50c7-47fe-8590-36722e0b8ba9" providerId="AD" clId="Web-{F279D2E0-8E50-53B2-42F2-CFDB00B20887}" dt="2023-03-08T05:48:58.194" v="295"/>
          <ac:graphicFrameMkLst>
            <pc:docMk/>
            <pc:sldMk cId="1765734745" sldId="551"/>
            <ac:graphicFrameMk id="11" creationId="{88004558-6E3E-7B7D-5788-F87EF9700D08}"/>
          </ac:graphicFrameMkLst>
        </pc:graphicFrameChg>
      </pc:sldChg>
      <pc:sldChg chg="modSp">
        <pc:chgData name="박지오 사원" userId="S::jio.park@dkbmc.com::0e7f32e4-50c7-47fe-8590-36722e0b8ba9" providerId="AD" clId="Web-{F279D2E0-8E50-53B2-42F2-CFDB00B20887}" dt="2023-03-08T05:43:48.855" v="134" actId="20577"/>
        <pc:sldMkLst>
          <pc:docMk/>
          <pc:sldMk cId="2925543644" sldId="552"/>
        </pc:sldMkLst>
        <pc:spChg chg="mod">
          <ac:chgData name="박지오 사원" userId="S::jio.park@dkbmc.com::0e7f32e4-50c7-47fe-8590-36722e0b8ba9" providerId="AD" clId="Web-{F279D2E0-8E50-53B2-42F2-CFDB00B20887}" dt="2023-03-08T05:43:48.855" v="134" actId="20577"/>
          <ac:spMkLst>
            <pc:docMk/>
            <pc:sldMk cId="2925543644" sldId="552"/>
            <ac:spMk id="17412" creationId="{00000000-0000-0000-0000-000000000000}"/>
          </ac:spMkLst>
        </pc:spChg>
      </pc:sldChg>
    </pc:docChg>
  </pc:docChgLst>
  <pc:docChgLst>
    <pc:chgData name="김동영 차장" userId="f3b12815-53e5-468e-8af1-537496b8352b" providerId="ADAL" clId="{BD0B8008-F0C2-478A-9E4F-AC0537E71B06}"/>
    <pc:docChg chg="modSld">
      <pc:chgData name="김동영 차장" userId="f3b12815-53e5-468e-8af1-537496b8352b" providerId="ADAL" clId="{BD0B8008-F0C2-478A-9E4F-AC0537E71B06}" dt="2023-03-08T07:00:52.523" v="38" actId="20577"/>
      <pc:docMkLst>
        <pc:docMk/>
      </pc:docMkLst>
      <pc:sldChg chg="modSp mod">
        <pc:chgData name="김동영 차장" userId="f3b12815-53e5-468e-8af1-537496b8352b" providerId="ADAL" clId="{BD0B8008-F0C2-478A-9E4F-AC0537E71B06}" dt="2023-03-08T07:00:52.523" v="38" actId="20577"/>
        <pc:sldMkLst>
          <pc:docMk/>
          <pc:sldMk cId="4133936676" sldId="523"/>
        </pc:sldMkLst>
        <pc:spChg chg="mod">
          <ac:chgData name="김동영 차장" userId="f3b12815-53e5-468e-8af1-537496b8352b" providerId="ADAL" clId="{BD0B8008-F0C2-478A-9E4F-AC0537E71B06}" dt="2023-03-08T07:00:52.523" v="38" actId="20577"/>
          <ac:spMkLst>
            <pc:docMk/>
            <pc:sldMk cId="4133936676" sldId="523"/>
            <ac:spMk id="9" creationId="{BEAA1345-3910-EFA3-10E0-70B3D4AA1269}"/>
          </ac:spMkLst>
        </pc:spChg>
      </pc:sldChg>
    </pc:docChg>
  </pc:docChgLst>
  <pc:docChgLst>
    <pc:chgData name="김동영 차장" userId="f3b12815-53e5-468e-8af1-537496b8352b" providerId="ADAL" clId="{DCB12CD2-4A6B-493D-9CAE-7C9A9CBA4A6F}"/>
    <pc:docChg chg="undo custSel addSld delSld modSld sldOrd">
      <pc:chgData name="김동영 차장" userId="f3b12815-53e5-468e-8af1-537496b8352b" providerId="ADAL" clId="{DCB12CD2-4A6B-493D-9CAE-7C9A9CBA4A6F}" dt="2023-03-08T06:54:10.582" v="4915"/>
      <pc:docMkLst>
        <pc:docMk/>
      </pc:docMkLst>
      <pc:sldChg chg="modSp mod">
        <pc:chgData name="김동영 차장" userId="f3b12815-53e5-468e-8af1-537496b8352b" providerId="ADAL" clId="{DCB12CD2-4A6B-493D-9CAE-7C9A9CBA4A6F}" dt="2023-03-08T06:54:10.582" v="4915"/>
        <pc:sldMkLst>
          <pc:docMk/>
          <pc:sldMk cId="0" sldId="504"/>
        </pc:sldMkLst>
        <pc:graphicFrameChg chg="mod modGraphic">
          <ac:chgData name="김동영 차장" userId="f3b12815-53e5-468e-8af1-537496b8352b" providerId="ADAL" clId="{DCB12CD2-4A6B-493D-9CAE-7C9A9CBA4A6F}" dt="2023-03-08T06:54:10.582" v="4915"/>
          <ac:graphicFrameMkLst>
            <pc:docMk/>
            <pc:sldMk cId="0" sldId="504"/>
            <ac:graphicFrameMk id="514248" creationId="{00000000-0000-0000-0000-000000000000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5:59:56.403" v="1268" actId="20577"/>
        <pc:sldMkLst>
          <pc:docMk/>
          <pc:sldMk cId="0" sldId="520"/>
        </pc:sldMkLst>
        <pc:spChg chg="mod">
          <ac:chgData name="김동영 차장" userId="f3b12815-53e5-468e-8af1-537496b8352b" providerId="ADAL" clId="{DCB12CD2-4A6B-493D-9CAE-7C9A9CBA4A6F}" dt="2023-03-08T05:59:56.403" v="1268" actId="20577"/>
          <ac:spMkLst>
            <pc:docMk/>
            <pc:sldMk cId="0" sldId="520"/>
            <ac:spMk id="17412" creationId="{00000000-0000-0000-0000-000000000000}"/>
          </ac:spMkLst>
        </pc:spChg>
      </pc:sldChg>
      <pc:sldChg chg="modSp mod">
        <pc:chgData name="김동영 차장" userId="f3b12815-53e5-468e-8af1-537496b8352b" providerId="ADAL" clId="{DCB12CD2-4A6B-493D-9CAE-7C9A9CBA4A6F}" dt="2023-03-08T05:43:29.922" v="167" actId="20577"/>
        <pc:sldMkLst>
          <pc:docMk/>
          <pc:sldMk cId="3766455293" sldId="521"/>
        </pc:sldMkLst>
        <pc:spChg chg="mod">
          <ac:chgData name="김동영 차장" userId="f3b12815-53e5-468e-8af1-537496b8352b" providerId="ADAL" clId="{DCB12CD2-4A6B-493D-9CAE-7C9A9CBA4A6F}" dt="2023-03-08T05:43:29.922" v="167" actId="20577"/>
          <ac:spMkLst>
            <pc:docMk/>
            <pc:sldMk cId="3766455293" sldId="521"/>
            <ac:spMk id="9" creationId="{BEAA1345-3910-EFA3-10E0-70B3D4AA1269}"/>
          </ac:spMkLst>
        </pc:spChg>
      </pc:sldChg>
      <pc:sldChg chg="modSp mod">
        <pc:chgData name="김동영 차장" userId="f3b12815-53e5-468e-8af1-537496b8352b" providerId="ADAL" clId="{DCB12CD2-4A6B-493D-9CAE-7C9A9CBA4A6F}" dt="2023-03-08T05:49:14.391" v="494" actId="20577"/>
        <pc:sldMkLst>
          <pc:docMk/>
          <pc:sldMk cId="1272159975" sldId="522"/>
        </pc:sldMkLst>
        <pc:spChg chg="mod">
          <ac:chgData name="김동영 차장" userId="f3b12815-53e5-468e-8af1-537496b8352b" providerId="ADAL" clId="{DCB12CD2-4A6B-493D-9CAE-7C9A9CBA4A6F}" dt="2023-03-08T05:49:14.391" v="494" actId="20577"/>
          <ac:spMkLst>
            <pc:docMk/>
            <pc:sldMk cId="1272159975" sldId="522"/>
            <ac:spMk id="9" creationId="{BEAA1345-3910-EFA3-10E0-70B3D4AA1269}"/>
          </ac:spMkLst>
        </pc:spChg>
      </pc:sldChg>
      <pc:sldChg chg="delSp modSp mod">
        <pc:chgData name="김동영 차장" userId="f3b12815-53e5-468e-8af1-537496b8352b" providerId="ADAL" clId="{DCB12CD2-4A6B-493D-9CAE-7C9A9CBA4A6F}" dt="2023-03-08T06:08:32.913" v="1523"/>
        <pc:sldMkLst>
          <pc:docMk/>
          <pc:sldMk cId="4133936676" sldId="523"/>
        </pc:sldMkLst>
        <pc:spChg chg="mod">
          <ac:chgData name="김동영 차장" userId="f3b12815-53e5-468e-8af1-537496b8352b" providerId="ADAL" clId="{DCB12CD2-4A6B-493D-9CAE-7C9A9CBA4A6F}" dt="2023-03-08T05:59:12.676" v="1266" actId="20577"/>
          <ac:spMkLst>
            <pc:docMk/>
            <pc:sldMk cId="4133936676" sldId="523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5:58:02.957" v="970" actId="1035"/>
          <ac:spMkLst>
            <pc:docMk/>
            <pc:sldMk cId="4133936676" sldId="523"/>
            <ac:spMk id="10" creationId="{4AA8A1C0-D3EB-9D17-A0C4-D982644CA196}"/>
          </ac:spMkLst>
        </pc:spChg>
        <pc:spChg chg="mod">
          <ac:chgData name="김동영 차장" userId="f3b12815-53e5-468e-8af1-537496b8352b" providerId="ADAL" clId="{DCB12CD2-4A6B-493D-9CAE-7C9A9CBA4A6F}" dt="2023-03-08T05:56:33.964" v="819" actId="20577"/>
          <ac:spMkLst>
            <pc:docMk/>
            <pc:sldMk cId="4133936676" sldId="523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5:57:54.919" v="943" actId="20577"/>
          <ac:graphicFrameMkLst>
            <pc:docMk/>
            <pc:sldMk cId="4133936676" sldId="523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08:32.913" v="1523"/>
          <ac:graphicFrameMkLst>
            <pc:docMk/>
            <pc:sldMk cId="4133936676" sldId="523"/>
            <ac:graphicFrameMk id="11" creationId="{88004558-6E3E-7B7D-5788-F87EF9700D08}"/>
          </ac:graphicFrameMkLst>
        </pc:graphicFrameChg>
        <pc:picChg chg="del">
          <ac:chgData name="김동영 차장" userId="f3b12815-53e5-468e-8af1-537496b8352b" providerId="ADAL" clId="{DCB12CD2-4A6B-493D-9CAE-7C9A9CBA4A6F}" dt="2023-03-08T05:38:29.616" v="5" actId="478"/>
          <ac:picMkLst>
            <pc:docMk/>
            <pc:sldMk cId="4133936676" sldId="523"/>
            <ac:picMk id="20" creationId="{426C732E-1A49-A227-015C-B28CBFA246EC}"/>
          </ac:picMkLst>
        </pc:picChg>
      </pc:sldChg>
      <pc:sldChg chg="modSp mod">
        <pc:chgData name="김동영 차장" userId="f3b12815-53e5-468e-8af1-537496b8352b" providerId="ADAL" clId="{DCB12CD2-4A6B-493D-9CAE-7C9A9CBA4A6F}" dt="2023-03-08T06:33:24.278" v="3359" actId="20577"/>
        <pc:sldMkLst>
          <pc:docMk/>
          <pc:sldMk cId="2284143560" sldId="524"/>
        </pc:sldMkLst>
        <pc:spChg chg="mod">
          <ac:chgData name="김동영 차장" userId="f3b12815-53e5-468e-8af1-537496b8352b" providerId="ADAL" clId="{DCB12CD2-4A6B-493D-9CAE-7C9A9CBA4A6F}" dt="2023-03-08T06:08:12.155" v="1522" actId="20577"/>
          <ac:spMkLst>
            <pc:docMk/>
            <pc:sldMk cId="2284143560" sldId="524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33:24.278" v="3359" actId="20577"/>
          <ac:spMkLst>
            <pc:docMk/>
            <pc:sldMk cId="2284143560" sldId="524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6:19:21.032" v="2712" actId="20577"/>
          <ac:graphicFrameMkLst>
            <pc:docMk/>
            <pc:sldMk cId="2284143560" sldId="524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14:10.626" v="2193"/>
          <ac:graphicFrameMkLst>
            <pc:docMk/>
            <pc:sldMk cId="2284143560" sldId="524"/>
            <ac:graphicFrameMk id="11" creationId="{88004558-6E3E-7B7D-5788-F87EF9700D08}"/>
          </ac:graphicFrameMkLst>
        </pc:graphicFrameChg>
      </pc:sldChg>
      <pc:sldChg chg="delSp modSp mod">
        <pc:chgData name="김동영 차장" userId="f3b12815-53e5-468e-8af1-537496b8352b" providerId="ADAL" clId="{DCB12CD2-4A6B-493D-9CAE-7C9A9CBA4A6F}" dt="2023-03-08T06:00:05.892" v="1269" actId="20577"/>
        <pc:sldMkLst>
          <pc:docMk/>
          <pc:sldMk cId="3035795389" sldId="532"/>
        </pc:sldMkLst>
        <pc:spChg chg="mod">
          <ac:chgData name="김동영 차장" userId="f3b12815-53e5-468e-8af1-537496b8352b" providerId="ADAL" clId="{DCB12CD2-4A6B-493D-9CAE-7C9A9CBA4A6F}" dt="2023-03-08T05:46:03.218" v="357" actId="20577"/>
          <ac:spMkLst>
            <pc:docMk/>
            <pc:sldMk cId="3035795389" sldId="532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00:05.892" v="1269" actId="20577"/>
          <ac:spMkLst>
            <pc:docMk/>
            <pc:sldMk cId="3035795389" sldId="532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5:46:12.667" v="370"/>
          <ac:graphicFrameMkLst>
            <pc:docMk/>
            <pc:sldMk cId="3035795389" sldId="532"/>
            <ac:graphicFrameMk id="11" creationId="{88004558-6E3E-7B7D-5788-F87EF9700D08}"/>
          </ac:graphicFrameMkLst>
        </pc:graphicFrameChg>
        <pc:picChg chg="del">
          <ac:chgData name="김동영 차장" userId="f3b12815-53e5-468e-8af1-537496b8352b" providerId="ADAL" clId="{DCB12CD2-4A6B-493D-9CAE-7C9A9CBA4A6F}" dt="2023-03-08T05:38:33.841" v="7" actId="478"/>
          <ac:picMkLst>
            <pc:docMk/>
            <pc:sldMk cId="3035795389" sldId="532"/>
            <ac:picMk id="20" creationId="{426C732E-1A49-A227-015C-B28CBFA246EC}"/>
          </ac:picMkLst>
        </pc:picChg>
      </pc:sldChg>
      <pc:sldChg chg="delSp modSp mod">
        <pc:chgData name="김동영 차장" userId="f3b12815-53e5-468e-8af1-537496b8352b" providerId="ADAL" clId="{DCB12CD2-4A6B-493D-9CAE-7C9A9CBA4A6F}" dt="2023-03-08T06:00:21.351" v="1270" actId="20577"/>
        <pc:sldMkLst>
          <pc:docMk/>
          <pc:sldMk cId="2294602836" sldId="533"/>
        </pc:sldMkLst>
        <pc:spChg chg="mod">
          <ac:chgData name="김동영 차장" userId="f3b12815-53e5-468e-8af1-537496b8352b" providerId="ADAL" clId="{DCB12CD2-4A6B-493D-9CAE-7C9A9CBA4A6F}" dt="2023-03-08T05:47:10.997" v="428" actId="207"/>
          <ac:spMkLst>
            <pc:docMk/>
            <pc:sldMk cId="2294602836" sldId="533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00:21.351" v="1270" actId="20577"/>
          <ac:spMkLst>
            <pc:docMk/>
            <pc:sldMk cId="2294602836" sldId="533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5:48:28.655" v="474"/>
          <ac:graphicFrameMkLst>
            <pc:docMk/>
            <pc:sldMk cId="2294602836" sldId="533"/>
            <ac:graphicFrameMk id="8" creationId="{2D67D684-D990-35E6-DCE5-138F4530C25B}"/>
          </ac:graphicFrameMkLst>
        </pc:graphicFrameChg>
        <pc:graphicFrameChg chg="modGraphic">
          <ac:chgData name="김동영 차장" userId="f3b12815-53e5-468e-8af1-537496b8352b" providerId="ADAL" clId="{DCB12CD2-4A6B-493D-9CAE-7C9A9CBA4A6F}" dt="2023-03-08T05:48:31.510" v="477" actId="20577"/>
          <ac:graphicFrameMkLst>
            <pc:docMk/>
            <pc:sldMk cId="2294602836" sldId="533"/>
            <ac:graphicFrameMk id="11" creationId="{88004558-6E3E-7B7D-5788-F87EF9700D08}"/>
          </ac:graphicFrameMkLst>
        </pc:graphicFrameChg>
        <pc:picChg chg="del">
          <ac:chgData name="김동영 차장" userId="f3b12815-53e5-468e-8af1-537496b8352b" providerId="ADAL" clId="{DCB12CD2-4A6B-493D-9CAE-7C9A9CBA4A6F}" dt="2023-03-08T05:38:31.510" v="6" actId="478"/>
          <ac:picMkLst>
            <pc:docMk/>
            <pc:sldMk cId="2294602836" sldId="533"/>
            <ac:picMk id="20" creationId="{426C732E-1A49-A227-015C-B28CBFA246EC}"/>
          </ac:picMkLst>
        </pc:picChg>
      </pc:sldChg>
      <pc:sldChg chg="modSp mod">
        <pc:chgData name="김동영 차장" userId="f3b12815-53e5-468e-8af1-537496b8352b" providerId="ADAL" clId="{DCB12CD2-4A6B-493D-9CAE-7C9A9CBA4A6F}" dt="2023-03-08T06:33:28.495" v="3361" actId="20577"/>
        <pc:sldMkLst>
          <pc:docMk/>
          <pc:sldMk cId="2564712512" sldId="534"/>
        </pc:sldMkLst>
        <pc:spChg chg="mod">
          <ac:chgData name="김동영 차장" userId="f3b12815-53e5-468e-8af1-537496b8352b" providerId="ADAL" clId="{DCB12CD2-4A6B-493D-9CAE-7C9A9CBA4A6F}" dt="2023-03-08T06:16:19.193" v="2509" actId="20577"/>
          <ac:spMkLst>
            <pc:docMk/>
            <pc:sldMk cId="2564712512" sldId="534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33:28.495" v="3361" actId="20577"/>
          <ac:spMkLst>
            <pc:docMk/>
            <pc:sldMk cId="2564712512" sldId="534"/>
            <ac:spMk id="18435" creationId="{00000000-0000-0000-0000-000000000000}"/>
          </ac:spMkLst>
        </pc:spChg>
        <pc:graphicFrameChg chg="mod">
          <ac:chgData name="김동영 차장" userId="f3b12815-53e5-468e-8af1-537496b8352b" providerId="ADAL" clId="{DCB12CD2-4A6B-493D-9CAE-7C9A9CBA4A6F}" dt="2023-03-08T06:19:25.973" v="2713"/>
          <ac:graphicFrameMkLst>
            <pc:docMk/>
            <pc:sldMk cId="2564712512" sldId="534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18:26.237" v="2525" actId="20577"/>
          <ac:graphicFrameMkLst>
            <pc:docMk/>
            <pc:sldMk cId="2564712512" sldId="534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33:31.947" v="3363" actId="20577"/>
        <pc:sldMkLst>
          <pc:docMk/>
          <pc:sldMk cId="339041140" sldId="535"/>
        </pc:sldMkLst>
        <pc:spChg chg="mod">
          <ac:chgData name="김동영 차장" userId="f3b12815-53e5-468e-8af1-537496b8352b" providerId="ADAL" clId="{DCB12CD2-4A6B-493D-9CAE-7C9A9CBA4A6F}" dt="2023-03-08T06:33:31.947" v="3363" actId="20577"/>
          <ac:spMkLst>
            <pc:docMk/>
            <pc:sldMk cId="339041140" sldId="535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6:20:18.383" v="2879" actId="20577"/>
          <ac:graphicFrameMkLst>
            <pc:docMk/>
            <pc:sldMk cId="339041140" sldId="535"/>
            <ac:graphicFrameMk id="8" creationId="{2D67D684-D990-35E6-DCE5-138F4530C25B}"/>
          </ac:graphicFrameMkLst>
        </pc:graphicFrameChg>
      </pc:sldChg>
      <pc:sldChg chg="delSp modSp mod">
        <pc:chgData name="김동영 차장" userId="f3b12815-53e5-468e-8af1-537496b8352b" providerId="ADAL" clId="{DCB12CD2-4A6B-493D-9CAE-7C9A9CBA4A6F}" dt="2023-03-08T06:35:06.640" v="3392" actId="20577"/>
        <pc:sldMkLst>
          <pc:docMk/>
          <pc:sldMk cId="2029496135" sldId="537"/>
        </pc:sldMkLst>
        <pc:spChg chg="mod">
          <ac:chgData name="김동영 차장" userId="f3b12815-53e5-468e-8af1-537496b8352b" providerId="ADAL" clId="{DCB12CD2-4A6B-493D-9CAE-7C9A9CBA4A6F}" dt="2023-03-08T06:23:46.317" v="2974" actId="207"/>
          <ac:spMkLst>
            <pc:docMk/>
            <pc:sldMk cId="2029496135" sldId="537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35:02.659" v="3389" actId="20577"/>
          <ac:spMkLst>
            <pc:docMk/>
            <pc:sldMk cId="2029496135" sldId="537"/>
            <ac:spMk id="18435" creationId="{00000000-0000-0000-0000-000000000000}"/>
          </ac:spMkLst>
        </pc:spChg>
        <pc:graphicFrameChg chg="modGraphic">
          <ac:chgData name="김동영 차장" userId="f3b12815-53e5-468e-8af1-537496b8352b" providerId="ADAL" clId="{DCB12CD2-4A6B-493D-9CAE-7C9A9CBA4A6F}" dt="2023-03-08T06:35:06.640" v="3392" actId="20577"/>
          <ac:graphicFrameMkLst>
            <pc:docMk/>
            <pc:sldMk cId="2029496135" sldId="537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22:39.376" v="2906" actId="20577"/>
          <ac:graphicFrameMkLst>
            <pc:docMk/>
            <pc:sldMk cId="2029496135" sldId="537"/>
            <ac:graphicFrameMk id="11" creationId="{88004558-6E3E-7B7D-5788-F87EF9700D08}"/>
          </ac:graphicFrameMkLst>
        </pc:graphicFrameChg>
        <pc:picChg chg="mod">
          <ac:chgData name="김동영 차장" userId="f3b12815-53e5-468e-8af1-537496b8352b" providerId="ADAL" clId="{DCB12CD2-4A6B-493D-9CAE-7C9A9CBA4A6F}" dt="2023-03-08T06:23:06.862" v="2944" actId="1038"/>
          <ac:picMkLst>
            <pc:docMk/>
            <pc:sldMk cId="2029496135" sldId="537"/>
            <ac:picMk id="14" creationId="{26C744F1-0FF6-7B3A-3DCB-A3C2FB7F3327}"/>
          </ac:picMkLst>
        </pc:picChg>
        <pc:picChg chg="del">
          <ac:chgData name="김동영 차장" userId="f3b12815-53e5-468e-8af1-537496b8352b" providerId="ADAL" clId="{DCB12CD2-4A6B-493D-9CAE-7C9A9CBA4A6F}" dt="2023-03-08T06:22:20.466" v="2900" actId="478"/>
          <ac:picMkLst>
            <pc:docMk/>
            <pc:sldMk cId="2029496135" sldId="537"/>
            <ac:picMk id="20" creationId="{9446F484-BAD3-392B-4C9A-764466553CA8}"/>
          </ac:picMkLst>
        </pc:picChg>
        <pc:picChg chg="mod">
          <ac:chgData name="김동영 차장" userId="f3b12815-53e5-468e-8af1-537496b8352b" providerId="ADAL" clId="{DCB12CD2-4A6B-493D-9CAE-7C9A9CBA4A6F}" dt="2023-03-08T06:23:06.862" v="2944" actId="1038"/>
          <ac:picMkLst>
            <pc:docMk/>
            <pc:sldMk cId="2029496135" sldId="537"/>
            <ac:picMk id="22" creationId="{CFDDA816-C72E-E93C-F99C-EBC6AAF39CA1}"/>
          </ac:picMkLst>
        </pc:picChg>
        <pc:picChg chg="mod">
          <ac:chgData name="김동영 차장" userId="f3b12815-53e5-468e-8af1-537496b8352b" providerId="ADAL" clId="{DCB12CD2-4A6B-493D-9CAE-7C9A9CBA4A6F}" dt="2023-03-08T06:23:06.862" v="2944" actId="1038"/>
          <ac:picMkLst>
            <pc:docMk/>
            <pc:sldMk cId="2029496135" sldId="537"/>
            <ac:picMk id="24" creationId="{AAC8D8EA-4356-7F25-F930-77F73E7C2D57}"/>
          </ac:picMkLst>
        </pc:picChg>
        <pc:picChg chg="mod">
          <ac:chgData name="김동영 차장" userId="f3b12815-53e5-468e-8af1-537496b8352b" providerId="ADAL" clId="{DCB12CD2-4A6B-493D-9CAE-7C9A9CBA4A6F}" dt="2023-03-08T06:22:56.014" v="2910" actId="1076"/>
          <ac:picMkLst>
            <pc:docMk/>
            <pc:sldMk cId="2029496135" sldId="537"/>
            <ac:picMk id="25" creationId="{17292E13-0A2A-96C6-36F0-347A712983D8}"/>
          </ac:picMkLst>
        </pc:picChg>
        <pc:picChg chg="mod">
          <ac:chgData name="김동영 차장" userId="f3b12815-53e5-468e-8af1-537496b8352b" providerId="ADAL" clId="{DCB12CD2-4A6B-493D-9CAE-7C9A9CBA4A6F}" dt="2023-03-08T06:23:06.862" v="2944" actId="1038"/>
          <ac:picMkLst>
            <pc:docMk/>
            <pc:sldMk cId="2029496135" sldId="537"/>
            <ac:picMk id="26" creationId="{949B32F1-11B8-F6A0-4D75-4093B197FA7B}"/>
          </ac:picMkLst>
        </pc:picChg>
        <pc:picChg chg="del">
          <ac:chgData name="김동영 차장" userId="f3b12815-53e5-468e-8af1-537496b8352b" providerId="ADAL" clId="{DCB12CD2-4A6B-493D-9CAE-7C9A9CBA4A6F}" dt="2023-03-08T06:22:28.962" v="2903" actId="478"/>
          <ac:picMkLst>
            <pc:docMk/>
            <pc:sldMk cId="2029496135" sldId="537"/>
            <ac:picMk id="28" creationId="{64DFEDBA-9DDF-1B6E-C583-278BB4A0D25A}"/>
          </ac:picMkLst>
        </pc:picChg>
      </pc:sldChg>
      <pc:sldChg chg="modSp del mod">
        <pc:chgData name="김동영 차장" userId="f3b12815-53e5-468e-8af1-537496b8352b" providerId="ADAL" clId="{DCB12CD2-4A6B-493D-9CAE-7C9A9CBA4A6F}" dt="2023-03-08T06:27:14.053" v="3177" actId="47"/>
        <pc:sldMkLst>
          <pc:docMk/>
          <pc:sldMk cId="3738967302" sldId="539"/>
        </pc:sldMkLst>
        <pc:graphicFrameChg chg="mod modGraphic">
          <ac:chgData name="김동영 차장" userId="f3b12815-53e5-468e-8af1-537496b8352b" providerId="ADAL" clId="{DCB12CD2-4A6B-493D-9CAE-7C9A9CBA4A6F}" dt="2023-03-08T06:25:24.880" v="3148" actId="20577"/>
          <ac:graphicFrameMkLst>
            <pc:docMk/>
            <pc:sldMk cId="3738967302" sldId="539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35:55.731" v="3399" actId="20577"/>
        <pc:sldMkLst>
          <pc:docMk/>
          <pc:sldMk cId="3607127856" sldId="540"/>
        </pc:sldMkLst>
        <pc:spChg chg="mod">
          <ac:chgData name="김동영 차장" userId="f3b12815-53e5-468e-8af1-537496b8352b" providerId="ADAL" clId="{DCB12CD2-4A6B-493D-9CAE-7C9A9CBA4A6F}" dt="2023-03-08T06:35:55.731" v="3399" actId="20577"/>
          <ac:spMkLst>
            <pc:docMk/>
            <pc:sldMk cId="3607127856" sldId="540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6:26:33.936" v="3176" actId="20577"/>
          <ac:graphicFrameMkLst>
            <pc:docMk/>
            <pc:sldMk cId="3607127856" sldId="540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36:49.912" v="3421" actId="6549"/>
        <pc:sldMkLst>
          <pc:docMk/>
          <pc:sldMk cId="923118853" sldId="542"/>
        </pc:sldMkLst>
        <pc:spChg chg="mod">
          <ac:chgData name="김동영 차장" userId="f3b12815-53e5-468e-8af1-537496b8352b" providerId="ADAL" clId="{DCB12CD2-4A6B-493D-9CAE-7C9A9CBA4A6F}" dt="2023-03-08T06:36:05.897" v="3403" actId="20577"/>
          <ac:spMkLst>
            <pc:docMk/>
            <pc:sldMk cId="923118853" sldId="542"/>
            <ac:spMk id="18435" creationId="{00000000-0000-0000-0000-000000000000}"/>
          </ac:spMkLst>
        </pc:spChg>
        <pc:graphicFrameChg chg="modGraphic">
          <ac:chgData name="김동영 차장" userId="f3b12815-53e5-468e-8af1-537496b8352b" providerId="ADAL" clId="{DCB12CD2-4A6B-493D-9CAE-7C9A9CBA4A6F}" dt="2023-03-08T06:36:49.912" v="3421" actId="6549"/>
          <ac:graphicFrameMkLst>
            <pc:docMk/>
            <pc:sldMk cId="923118853" sldId="542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29:19.536" v="3266"/>
          <ac:graphicFrameMkLst>
            <pc:docMk/>
            <pc:sldMk cId="923118853" sldId="542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34:48.346" v="3385" actId="20577"/>
        <pc:sldMkLst>
          <pc:docMk/>
          <pc:sldMk cId="1538812693" sldId="544"/>
        </pc:sldMkLst>
        <pc:spChg chg="mod">
          <ac:chgData name="김동영 차장" userId="f3b12815-53e5-468e-8af1-537496b8352b" providerId="ADAL" clId="{DCB12CD2-4A6B-493D-9CAE-7C9A9CBA4A6F}" dt="2023-03-08T06:24:09.939" v="2975" actId="20577"/>
          <ac:spMkLst>
            <pc:docMk/>
            <pc:sldMk cId="1538812693" sldId="544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34:48.346" v="3385" actId="20577"/>
          <ac:spMkLst>
            <pc:docMk/>
            <pc:sldMk cId="1538812693" sldId="544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6:34:17.219" v="3383"/>
          <ac:graphicFrameMkLst>
            <pc:docMk/>
            <pc:sldMk cId="1538812693" sldId="544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21:41.171" v="2899" actId="20577"/>
          <ac:graphicFrameMkLst>
            <pc:docMk/>
            <pc:sldMk cId="1538812693" sldId="544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53:41.476" v="4867" actId="6549"/>
        <pc:sldMkLst>
          <pc:docMk/>
          <pc:sldMk cId="3734226834" sldId="545"/>
        </pc:sldMkLst>
        <pc:spChg chg="mod">
          <ac:chgData name="김동영 차장" userId="f3b12815-53e5-468e-8af1-537496b8352b" providerId="ADAL" clId="{DCB12CD2-4A6B-493D-9CAE-7C9A9CBA4A6F}" dt="2023-03-08T06:53:41.476" v="4867" actId="6549"/>
          <ac:spMkLst>
            <pc:docMk/>
            <pc:sldMk cId="3734226834" sldId="545"/>
            <ac:spMk id="9" creationId="{BEAA1345-3910-EFA3-10E0-70B3D4AA1269}"/>
          </ac:spMkLst>
        </pc:spChg>
        <pc:spChg chg="mod">
          <ac:chgData name="김동영 차장" userId="f3b12815-53e5-468e-8af1-537496b8352b" providerId="ADAL" clId="{DCB12CD2-4A6B-493D-9CAE-7C9A9CBA4A6F}" dt="2023-03-08T06:36:17.973" v="3408" actId="20577"/>
          <ac:spMkLst>
            <pc:docMk/>
            <pc:sldMk cId="3734226834" sldId="545"/>
            <ac:spMk id="18435" creationId="{00000000-0000-0000-0000-000000000000}"/>
          </ac:spMkLst>
        </pc:spChg>
        <pc:graphicFrameChg chg="mod modGraphic">
          <ac:chgData name="김동영 차장" userId="f3b12815-53e5-468e-8af1-537496b8352b" providerId="ADAL" clId="{DCB12CD2-4A6B-493D-9CAE-7C9A9CBA4A6F}" dt="2023-03-08T06:36:46.982" v="3420" actId="6549"/>
          <ac:graphicFrameMkLst>
            <pc:docMk/>
            <pc:sldMk cId="3734226834" sldId="545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48:09.635" v="4508"/>
          <ac:graphicFrameMkLst>
            <pc:docMk/>
            <pc:sldMk cId="3734226834" sldId="545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52:01.259" v="4603"/>
        <pc:sldMkLst>
          <pc:docMk/>
          <pc:sldMk cId="2542828877" sldId="546"/>
        </pc:sldMkLst>
        <pc:spChg chg="mod">
          <ac:chgData name="김동영 차장" userId="f3b12815-53e5-468e-8af1-537496b8352b" providerId="ADAL" clId="{DCB12CD2-4A6B-493D-9CAE-7C9A9CBA4A6F}" dt="2023-03-08T06:46:02.554" v="4111" actId="20577"/>
          <ac:spMkLst>
            <pc:docMk/>
            <pc:sldMk cId="2542828877" sldId="546"/>
            <ac:spMk id="39" creationId="{31DB5D4D-2C15-5950-41EF-F9E1D529EEF6}"/>
          </ac:spMkLst>
        </pc:spChg>
        <pc:spChg chg="mod">
          <ac:chgData name="김동영 차장" userId="f3b12815-53e5-468e-8af1-537496b8352b" providerId="ADAL" clId="{DCB12CD2-4A6B-493D-9CAE-7C9A9CBA4A6F}" dt="2023-03-08T06:36:29.844" v="3413" actId="20577"/>
          <ac:spMkLst>
            <pc:docMk/>
            <pc:sldMk cId="2542828877" sldId="546"/>
            <ac:spMk id="18435" creationId="{00000000-0000-0000-0000-000000000000}"/>
          </ac:spMkLst>
        </pc:spChg>
        <pc:graphicFrameChg chg="modGraphic">
          <ac:chgData name="김동영 차장" userId="f3b12815-53e5-468e-8af1-537496b8352b" providerId="ADAL" clId="{DCB12CD2-4A6B-493D-9CAE-7C9A9CBA4A6F}" dt="2023-03-08T06:36:39.566" v="3418" actId="6549"/>
          <ac:graphicFrameMkLst>
            <pc:docMk/>
            <pc:sldMk cId="2542828877" sldId="546"/>
            <ac:graphicFrameMk id="8" creationId="{2D67D684-D990-35E6-DCE5-138F4530C25B}"/>
          </ac:graphicFrameMkLst>
        </pc:graphicFrameChg>
        <pc:graphicFrameChg chg="mod modGraphic">
          <ac:chgData name="김동영 차장" userId="f3b12815-53e5-468e-8af1-537496b8352b" providerId="ADAL" clId="{DCB12CD2-4A6B-493D-9CAE-7C9A9CBA4A6F}" dt="2023-03-08T06:52:01.259" v="4603"/>
          <ac:graphicFrameMkLst>
            <pc:docMk/>
            <pc:sldMk cId="2542828877" sldId="546"/>
            <ac:graphicFrameMk id="11" creationId="{88004558-6E3E-7B7D-5788-F87EF9700D08}"/>
          </ac:graphicFrameMkLst>
        </pc:graphicFrameChg>
      </pc:sldChg>
      <pc:sldChg chg="modSp mod">
        <pc:chgData name="김동영 차장" userId="f3b12815-53e5-468e-8af1-537496b8352b" providerId="ADAL" clId="{DCB12CD2-4A6B-493D-9CAE-7C9A9CBA4A6F}" dt="2023-03-08T06:44:54.883" v="4110" actId="207"/>
        <pc:sldMkLst>
          <pc:docMk/>
          <pc:sldMk cId="1990929528" sldId="547"/>
        </pc:sldMkLst>
        <pc:spChg chg="mod">
          <ac:chgData name="김동영 차장" userId="f3b12815-53e5-468e-8af1-537496b8352b" providerId="ADAL" clId="{DCB12CD2-4A6B-493D-9CAE-7C9A9CBA4A6F}" dt="2023-03-08T06:44:54.883" v="4110" actId="207"/>
          <ac:spMkLst>
            <pc:docMk/>
            <pc:sldMk cId="1990929528" sldId="547"/>
            <ac:spMk id="39" creationId="{31DB5D4D-2C15-5950-41EF-F9E1D529EEF6}"/>
          </ac:spMkLst>
        </pc:spChg>
        <pc:spChg chg="mod">
          <ac:chgData name="김동영 차장" userId="f3b12815-53e5-468e-8af1-537496b8352b" providerId="ADAL" clId="{DCB12CD2-4A6B-493D-9CAE-7C9A9CBA4A6F}" dt="2023-03-08T06:37:15.422" v="3424" actId="20577"/>
          <ac:spMkLst>
            <pc:docMk/>
            <pc:sldMk cId="1990929528" sldId="547"/>
            <ac:spMk id="18435" creationId="{00000000-0000-0000-0000-000000000000}"/>
          </ac:spMkLst>
        </pc:spChg>
        <pc:graphicFrameChg chg="modGraphic">
          <ac:chgData name="김동영 차장" userId="f3b12815-53e5-468e-8af1-537496b8352b" providerId="ADAL" clId="{DCB12CD2-4A6B-493D-9CAE-7C9A9CBA4A6F}" dt="2023-03-08T06:37:12.582" v="3422" actId="6549"/>
          <ac:graphicFrameMkLst>
            <pc:docMk/>
            <pc:sldMk cId="1990929528" sldId="547"/>
            <ac:graphicFrameMk id="8" creationId="{2D67D684-D990-35E6-DCE5-138F4530C25B}"/>
          </ac:graphicFrameMkLst>
        </pc:graphicFrameChg>
      </pc:sldChg>
      <pc:sldChg chg="modSp mod ord">
        <pc:chgData name="김동영 차장" userId="f3b12815-53e5-468e-8af1-537496b8352b" providerId="ADAL" clId="{DCB12CD2-4A6B-493D-9CAE-7C9A9CBA4A6F}" dt="2023-03-08T06:31:10.004" v="3315"/>
        <pc:sldMkLst>
          <pc:docMk/>
          <pc:sldMk cId="2530877804" sldId="549"/>
        </pc:sldMkLst>
        <pc:spChg chg="mod">
          <ac:chgData name="김동영 차장" userId="f3b12815-53e5-468e-8af1-537496b8352b" providerId="ADAL" clId="{DCB12CD2-4A6B-493D-9CAE-7C9A9CBA4A6F}" dt="2023-03-08T06:31:01.188" v="3313" actId="20577"/>
          <ac:spMkLst>
            <pc:docMk/>
            <pc:sldMk cId="2530877804" sldId="549"/>
            <ac:spMk id="18435" creationId="{00000000-0000-0000-0000-000000000000}"/>
          </ac:spMkLst>
        </pc:spChg>
        <pc:graphicFrameChg chg="modGraphic">
          <ac:chgData name="김동영 차장" userId="f3b12815-53e5-468e-8af1-537496b8352b" providerId="ADAL" clId="{DCB12CD2-4A6B-493D-9CAE-7C9A9CBA4A6F}" dt="2023-03-08T06:30:41.769" v="3307" actId="20577"/>
          <ac:graphicFrameMkLst>
            <pc:docMk/>
            <pc:sldMk cId="2530877804" sldId="549"/>
            <ac:graphicFrameMk id="8" creationId="{2D67D684-D990-35E6-DCE5-138F4530C25B}"/>
          </ac:graphicFrameMkLst>
        </pc:graphicFrameChg>
      </pc:sldChg>
      <pc:sldChg chg="delSp del mod">
        <pc:chgData name="김동영 차장" userId="f3b12815-53e5-468e-8af1-537496b8352b" providerId="ADAL" clId="{DCB12CD2-4A6B-493D-9CAE-7C9A9CBA4A6F}" dt="2023-03-08T05:55:45.295" v="817" actId="47"/>
        <pc:sldMkLst>
          <pc:docMk/>
          <pc:sldMk cId="3757674334" sldId="550"/>
        </pc:sldMkLst>
        <pc:picChg chg="del">
          <ac:chgData name="김동영 차장" userId="f3b12815-53e5-468e-8af1-537496b8352b" providerId="ADAL" clId="{DCB12CD2-4A6B-493D-9CAE-7C9A9CBA4A6F}" dt="2023-03-08T05:38:26.381" v="4" actId="478"/>
          <ac:picMkLst>
            <pc:docMk/>
            <pc:sldMk cId="3757674334" sldId="550"/>
            <ac:picMk id="20" creationId="{426C732E-1A49-A227-015C-B28CBFA246EC}"/>
          </ac:picMkLst>
        </pc:picChg>
      </pc:sldChg>
      <pc:sldChg chg="modSp mod ord">
        <pc:chgData name="김동영 차장" userId="f3b12815-53e5-468e-8af1-537496b8352b" providerId="ADAL" clId="{DCB12CD2-4A6B-493D-9CAE-7C9A9CBA4A6F}" dt="2023-03-08T06:31:10.004" v="3315"/>
        <pc:sldMkLst>
          <pc:docMk/>
          <pc:sldMk cId="1765734745" sldId="551"/>
        </pc:sldMkLst>
        <pc:spChg chg="mod">
          <ac:chgData name="김동영 차장" userId="f3b12815-53e5-468e-8af1-537496b8352b" providerId="ADAL" clId="{DCB12CD2-4A6B-493D-9CAE-7C9A9CBA4A6F}" dt="2023-03-08T06:30:57.840" v="3311" actId="20577"/>
          <ac:spMkLst>
            <pc:docMk/>
            <pc:sldMk cId="1765734745" sldId="551"/>
            <ac:spMk id="18435" creationId="{00000000-0000-0000-0000-000000000000}"/>
          </ac:spMkLst>
        </pc:spChg>
      </pc:sldChg>
      <pc:sldChg chg="modSp add mod">
        <pc:chgData name="김동영 차장" userId="f3b12815-53e5-468e-8af1-537496b8352b" providerId="ADAL" clId="{DCB12CD2-4A6B-493D-9CAE-7C9A9CBA4A6F}" dt="2023-03-08T06:33:19.305" v="3357" actId="20577"/>
        <pc:sldMkLst>
          <pc:docMk/>
          <pc:sldMk cId="2925543644" sldId="552"/>
        </pc:sldMkLst>
        <pc:spChg chg="mod">
          <ac:chgData name="김동영 차장" userId="f3b12815-53e5-468e-8af1-537496b8352b" providerId="ADAL" clId="{DCB12CD2-4A6B-493D-9CAE-7C9A9CBA4A6F}" dt="2023-03-08T06:33:19.305" v="3357" actId="20577"/>
          <ac:spMkLst>
            <pc:docMk/>
            <pc:sldMk cId="2925543644" sldId="552"/>
            <ac:spMk id="174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0109" cy="3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t" anchorCtr="0" compatLnSpc="1">
            <a:prstTxWarp prst="textNoShape">
              <a:avLst/>
            </a:prstTxWarp>
          </a:bodyPr>
          <a:lstStyle>
            <a:lvl1pPr algn="l" defTabSz="915988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730" y="0"/>
            <a:ext cx="4280109" cy="3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t" anchorCtr="0" compatLnSpc="1">
            <a:prstTxWarp prst="textNoShape">
              <a:avLst/>
            </a:prstTxWarp>
          </a:bodyPr>
          <a:lstStyle>
            <a:lvl1pPr algn="r" defTabSz="915988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871"/>
            <a:ext cx="4280109" cy="3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b" anchorCtr="0" compatLnSpc="1">
            <a:prstTxWarp prst="textNoShape">
              <a:avLst/>
            </a:prstTxWarp>
          </a:bodyPr>
          <a:lstStyle>
            <a:lvl1pPr algn="l" defTabSz="915988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730" y="6457871"/>
            <a:ext cx="4280109" cy="3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b" anchorCtr="0" compatLnSpc="1">
            <a:prstTxWarp prst="textNoShape">
              <a:avLst/>
            </a:prstTxWarp>
          </a:bodyPr>
          <a:lstStyle>
            <a:lvl1pPr algn="r" defTabSz="915988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326CEB2-99A7-43B4-A2C3-E69EF78ACF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767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62736" cy="3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t" anchorCtr="0" compatLnSpc="1">
            <a:prstTxWarp prst="textNoShape">
              <a:avLst/>
            </a:prstTxWarp>
          </a:bodyPr>
          <a:lstStyle>
            <a:lvl1pPr algn="l" defTabSz="915988">
              <a:defRPr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79936" y="0"/>
            <a:ext cx="4257997" cy="3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t" anchorCtr="0" compatLnSpc="1">
            <a:prstTxWarp prst="textNoShape">
              <a:avLst/>
            </a:prstTxWarp>
          </a:bodyPr>
          <a:lstStyle>
            <a:lvl1pPr algn="r" defTabSz="915988">
              <a:defRPr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0225" y="525463"/>
            <a:ext cx="3700463" cy="256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200" y="3240845"/>
            <a:ext cx="7205113" cy="301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81690"/>
            <a:ext cx="4262736" cy="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b" anchorCtr="0" compatLnSpc="1">
            <a:prstTxWarp prst="textNoShape">
              <a:avLst/>
            </a:prstTxWarp>
          </a:bodyPr>
          <a:lstStyle>
            <a:lvl1pPr algn="l" defTabSz="915988">
              <a:defRPr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79936" y="6481690"/>
            <a:ext cx="4257997" cy="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1" tIns="45880" rIns="91761" bIns="45880" numCol="1" anchor="b" anchorCtr="0" compatLnSpc="1">
            <a:prstTxWarp prst="textNoShape">
              <a:avLst/>
            </a:prstTxWarp>
          </a:bodyPr>
          <a:lstStyle>
            <a:lvl1pPr algn="r" defTabSz="915988">
              <a:defRPr>
                <a:ea typeface="바탕" pitchFamily="18" charset="-127"/>
              </a:defRPr>
            </a:lvl1pPr>
          </a:lstStyle>
          <a:p>
            <a:pPr>
              <a:defRPr/>
            </a:pPr>
            <a:fld id="{AF472D33-FF02-4DD2-A192-8A6AAD1C55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047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E113CA95-043E-4794-81BB-5202D6BAC747}" type="slidenum">
              <a:rPr lang="en-US" altLang="ko-KR" smtClean="0">
                <a:ea typeface="바탕" pitchFamily="18" charset="-127"/>
              </a:rPr>
              <a:pPr eaLnBrk="1" hangingPunct="1"/>
              <a:t>0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9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0505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10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8448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11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1946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12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1960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13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363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14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2377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15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798247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16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6986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17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31743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18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7198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2EA365E6-5405-4DB5-8851-083681D55C67}" type="slidenum">
              <a:rPr lang="en-US" altLang="ko-KR" smtClean="0">
                <a:ea typeface="바탕" pitchFamily="18" charset="-127"/>
              </a:rPr>
              <a:pPr eaLnBrk="1" hangingPunct="1"/>
              <a:t>1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19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77284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20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54221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03F50D55-4995-4B69-9488-199E2BBC9174}" type="slidenum">
              <a:rPr lang="en-US" altLang="ko-KR" smtClean="0">
                <a:solidFill>
                  <a:srgbClr val="000000"/>
                </a:solidFill>
                <a:ea typeface="바탕" pitchFamily="18" charset="-127"/>
              </a:rPr>
              <a:pPr eaLnBrk="1" hangingPunct="1"/>
              <a:t>2</a:t>
            </a:fld>
            <a:endParaRPr lang="en-US" altLang="ko-KR">
              <a:solidFill>
                <a:srgbClr val="000000"/>
              </a:solidFill>
              <a:ea typeface="바탕" pitchFamily="18" charset="-127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3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4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55533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03F50D55-4995-4B69-9488-199E2BBC9174}" type="slidenum">
              <a:rPr lang="en-US" altLang="ko-KR" smtClean="0">
                <a:solidFill>
                  <a:srgbClr val="000000"/>
                </a:solidFill>
                <a:ea typeface="바탕" pitchFamily="18" charset="-127"/>
              </a:rPr>
              <a:pPr eaLnBrk="1" hangingPunct="1"/>
              <a:t>5</a:t>
            </a:fld>
            <a:endParaRPr lang="en-US" altLang="ko-KR">
              <a:solidFill>
                <a:srgbClr val="000000"/>
              </a:solidFill>
              <a:ea typeface="바탕" pitchFamily="18" charset="-127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825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6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2454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7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50213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defTabSz="915988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hangingPunct="1"/>
            <a:fld id="{C57BDB18-08D6-4FC5-96FD-389CEE0898B5}" type="slidenum">
              <a:rPr lang="en-US" altLang="ko-KR" smtClean="0">
                <a:ea typeface="바탕" pitchFamily="18" charset="-127"/>
              </a:rPr>
              <a:pPr eaLnBrk="1" hangingPunct="1"/>
              <a:t>8</a:t>
            </a:fld>
            <a:endParaRPr lang="en-US" altLang="ko-KR">
              <a:ea typeface="바탕" pitchFamily="18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135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6B1B-6CB9-47C3-B379-2764B5C3BB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65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53C2-1D48-4AE4-ACB4-4CEF7E82A4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353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1494-6C1A-4A25-9215-C8D169F928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25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242175" y="279400"/>
            <a:ext cx="2286000" cy="14970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82588" y="279400"/>
            <a:ext cx="6707187" cy="14970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04AF-74B0-49BF-806E-C120C2E322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119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9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3D43-8C71-45D3-8E72-F51382B706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14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08884" y="6430075"/>
            <a:ext cx="2063750" cy="228600"/>
          </a:xfrm>
        </p:spPr>
        <p:txBody>
          <a:bodyPr/>
          <a:lstStyle>
            <a:lvl1pPr algn="ctr"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0F5333DA-94FB-47EF-BBFB-29A5AC1B81D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/ </a:t>
            </a:r>
            <a:fld id="{D127D119-C11F-4D73-BF24-62F0023DBE9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05CBC72-7F2F-4C5B-BF7B-186AC896A17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45088" y="231775"/>
            <a:ext cx="375563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/>
            <a:r>
              <a:rPr lang="ko-KR" altLang="en-US" kern="0"/>
              <a:t>사용자 매뉴얼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42C215B-DF70-4900-84E0-960141AB0A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9666" y="232660"/>
            <a:ext cx="375563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ko-KR" altLang="en-US"/>
              <a:t>모바일오피스 좌석예약관리 시스템 사용자 가이드</a:t>
            </a:r>
            <a:r>
              <a:rPr lang="en-US" altLang="ko-KR"/>
              <a:t>	</a:t>
            </a:r>
            <a:endParaRPr lang="ko-KR" altLang="en-US" kern="0"/>
          </a:p>
        </p:txBody>
      </p:sp>
    </p:spTree>
    <p:extLst>
      <p:ext uri="{BB962C8B-B14F-4D97-AF65-F5344CB8AC3E}">
        <p14:creationId xmlns:p14="http://schemas.microsoft.com/office/powerpoint/2010/main" val="2566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82CC-A740-4273-BCC5-A17B922F90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68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581F-AAE5-445E-9FDB-11A048DE58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622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77C1-C6BA-4132-9089-68D41CA432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134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2588" y="657225"/>
            <a:ext cx="4495800" cy="111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0788" y="657225"/>
            <a:ext cx="4497387" cy="111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7940-5781-4788-90C1-704AAA5122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29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7D0D-AE80-4D60-86C4-9F5A0C4827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18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1D05-802F-460A-895A-061E8CCC16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845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2960-4AC9-47AE-A7EA-D10E636DC7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65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657225"/>
            <a:ext cx="91455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굴림 </a:t>
            </a:r>
            <a:r>
              <a:rPr lang="en-US" altLang="ko-KR"/>
              <a:t>11</a:t>
            </a:r>
          </a:p>
          <a:p>
            <a:pPr lvl="1"/>
            <a:r>
              <a:rPr lang="ko-KR" altLang="en-US"/>
              <a:t>첫째 수준</a:t>
            </a:r>
          </a:p>
          <a:p>
            <a:pPr lvl="2"/>
            <a:r>
              <a:rPr lang="ko-KR" altLang="en-US"/>
              <a:t>둘째 수준</a:t>
            </a:r>
          </a:p>
          <a:p>
            <a:pPr lvl="3"/>
            <a:r>
              <a:rPr lang="ko-KR" altLang="en-US"/>
              <a:t>셋째 수준</a:t>
            </a:r>
          </a:p>
          <a:p>
            <a:pPr lvl="1"/>
            <a:endParaRPr lang="en-US" altLang="ko-KR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1125" y="639445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012" tIns="49212" rIns="100012" bIns="49212" numCol="1" anchor="ctr" anchorCtr="0" compatLnSpc="1">
            <a:prstTxWarp prst="textNoShape">
              <a:avLst/>
            </a:prstTxWarp>
          </a:bodyPr>
          <a:lstStyle>
            <a:lvl1pPr algn="ctr" eaLnBrk="0" latinLnBrk="0" hangingPunct="0">
              <a:defRPr sz="10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A67CC20-DB9D-434B-9A10-C0B1270969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8" name="Rectangle 9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31775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ko-KR"/>
          </a:p>
        </p:txBody>
      </p:sp>
      <p:sp>
        <p:nvSpPr>
          <p:cNvPr id="1029" name="Line 93"/>
          <p:cNvSpPr>
            <a:spLocks noChangeShapeType="1"/>
          </p:cNvSpPr>
          <p:nvPr userDrawn="1"/>
        </p:nvSpPr>
        <p:spPr bwMode="auto">
          <a:xfrm flipV="1">
            <a:off x="382588" y="6400800"/>
            <a:ext cx="914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Line 94"/>
          <p:cNvSpPr>
            <a:spLocks noChangeShapeType="1"/>
          </p:cNvSpPr>
          <p:nvPr userDrawn="1"/>
        </p:nvSpPr>
        <p:spPr bwMode="auto">
          <a:xfrm flipV="1">
            <a:off x="382588" y="546100"/>
            <a:ext cx="914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3"/>
          </p:nvPr>
        </p:nvSpPr>
        <p:spPr>
          <a:xfrm>
            <a:off x="3364272" y="598528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바탕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42" r:id="rId1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defRPr kumimoji="1" sz="11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¡"/>
        <a:defRPr kumimoji="1" sz="1100">
          <a:solidFill>
            <a:schemeClr val="tx1"/>
          </a:solidFill>
          <a:latin typeface="+mn-lt"/>
          <a:ea typeface="+mn-ea"/>
        </a:defRPr>
      </a:lvl2pPr>
      <a:lvl3pPr marL="762000" indent="-190500" algn="l" rtl="0" eaLnBrk="0" fontAlgn="base" latinLnBrk="1" hangingPunct="0">
        <a:spcBef>
          <a:spcPct val="20000"/>
        </a:spcBef>
        <a:spcAft>
          <a:spcPct val="0"/>
        </a:spcAft>
        <a:buFont typeface="굴림" pitchFamily="50" charset="-127"/>
        <a:buChar char="–"/>
        <a:defRPr kumimoji="1" sz="1100">
          <a:solidFill>
            <a:schemeClr val="tx1"/>
          </a:solidFill>
          <a:latin typeface="+mn-lt"/>
          <a:ea typeface="+mn-ea"/>
        </a:defRPr>
      </a:lvl3pPr>
      <a:lvl4pPr marL="1143000" indent="-1905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8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5.sv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4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38.png"/><Relationship Id="rId10" Type="http://schemas.openxmlformats.org/officeDocument/2006/relationships/image" Target="../media/image13.png"/><Relationship Id="rId4" Type="http://schemas.openxmlformats.org/officeDocument/2006/relationships/image" Target="../media/image37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na.dkbmc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sv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54"/>
          <p:cNvSpPr txBox="1">
            <a:spLocks noChangeArrowheads="1"/>
          </p:cNvSpPr>
          <p:nvPr/>
        </p:nvSpPr>
        <p:spPr bwMode="auto">
          <a:xfrm>
            <a:off x="632520" y="1405757"/>
            <a:ext cx="8605143" cy="553998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ko-KR" altLang="en-US" sz="3000" b="1">
                <a:latin typeface="맑은 고딕" pitchFamily="50" charset="-127"/>
                <a:ea typeface="맑은 고딕" pitchFamily="50" charset="-127"/>
              </a:rPr>
              <a:t>사용자 매뉴얼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303FEF-07AB-4466-9507-31223F312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6" y="5554380"/>
            <a:ext cx="3631850" cy="1042972"/>
          </a:xfrm>
          <a:prstGeom prst="rect">
            <a:avLst/>
          </a:prstGeom>
        </p:spPr>
      </p:pic>
      <p:sp>
        <p:nvSpPr>
          <p:cNvPr id="7" name="Text Box 1054">
            <a:extLst>
              <a:ext uri="{FF2B5EF4-FFF2-40B4-BE49-F238E27FC236}">
                <a16:creationId xmlns:a16="http://schemas.microsoft.com/office/drawing/2014/main" id="{D07EDAB5-9666-4E68-819C-59FA17138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25" y="525597"/>
            <a:ext cx="5056155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r>
              <a:rPr lang="ko-KR" altLang="en-US" sz="1800" b="1">
                <a:latin typeface="맑은 고딕" pitchFamily="50" charset="-127"/>
                <a:ea typeface="맑은 고딕" pitchFamily="50" charset="-127"/>
              </a:rPr>
              <a:t>모바일오피스 좌석예약관리 시스템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53475E3-E976-4C3A-8302-8456C41A6507}"/>
              </a:ext>
            </a:extLst>
          </p:cNvPr>
          <p:cNvCxnSpPr/>
          <p:nvPr/>
        </p:nvCxnSpPr>
        <p:spPr bwMode="auto">
          <a:xfrm>
            <a:off x="632520" y="1988840"/>
            <a:ext cx="8605143" cy="0"/>
          </a:xfrm>
          <a:prstGeom prst="line">
            <a:avLst/>
          </a:prstGeom>
          <a:noFill/>
          <a:ln w="508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FA9203-6072-5C49-CFC3-83A3A75FF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92" y="4543754"/>
            <a:ext cx="2681161" cy="12855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2A95029-7901-209E-0C2B-064D6364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345" y="1757660"/>
            <a:ext cx="2672709" cy="2595373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2.3. </a:t>
            </a:r>
            <a:r>
              <a:rPr lang="ko-KR" altLang="en-US" sz="1400" b="1" dirty="0">
                <a:latin typeface="맑은 고딕"/>
                <a:ea typeface="맑은 고딕"/>
              </a:rPr>
              <a:t>예약 내역 </a:t>
            </a:r>
            <a:r>
              <a:rPr lang="en-US" altLang="ko-KR" sz="1400" b="1" dirty="0">
                <a:latin typeface="맑은 고딕"/>
                <a:ea typeface="맑은 고딕"/>
              </a:rPr>
              <a:t>&gt; 2.3.1. </a:t>
            </a:r>
            <a:r>
              <a:rPr lang="ko-KR" altLang="en-US" sz="1400" b="1" dirty="0">
                <a:latin typeface="맑은 고딕"/>
                <a:ea typeface="맑은 고딕"/>
              </a:rPr>
              <a:t>예약 취소</a:t>
            </a:r>
            <a:r>
              <a:rPr lang="en-US" altLang="ko-KR" sz="1400" b="1" dirty="0">
                <a:latin typeface="맑은 고딕"/>
                <a:ea typeface="맑은 고딕"/>
              </a:rPr>
              <a:t> 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9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267618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내역 팝업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이용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을 종료하거나 취소하려면 예약 내역에서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“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예약취소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”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또는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“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이용 종료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”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버튼을 선택합니다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28674"/>
              </p:ext>
            </p:extLst>
          </p:nvPr>
        </p:nvGraphicFramePr>
        <p:xfrm>
          <a:off x="6732773" y="1592796"/>
          <a:ext cx="2860914" cy="215875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예약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이용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을 종료하거나 취소하려면 해당 내역에 취소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종료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버튼을 선택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확인 창을 호출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확인창의 확인 버튼을 선택 시 예약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이용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취소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종료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351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39" name="모서리가 접힌 도형 25">
            <a:extLst>
              <a:ext uri="{FF2B5EF4-FFF2-40B4-BE49-F238E27FC236}">
                <a16:creationId xmlns:a16="http://schemas.microsoft.com/office/drawing/2014/main" id="{31DB5D4D-2C15-5950-41EF-F9E1D529EEF6}"/>
              </a:ext>
            </a:extLst>
          </p:cNvPr>
          <p:cNvSpPr/>
          <p:nvPr/>
        </p:nvSpPr>
        <p:spPr>
          <a:xfrm>
            <a:off x="6702229" y="5076648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4D80DD-A1AE-3558-C5DD-3A379C59E42C}"/>
              </a:ext>
            </a:extLst>
          </p:cNvPr>
          <p:cNvSpPr/>
          <p:nvPr/>
        </p:nvSpPr>
        <p:spPr bwMode="auto">
          <a:xfrm>
            <a:off x="3748694" y="2811779"/>
            <a:ext cx="606542" cy="263715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4" name="그래픽 13" descr="배지 윤곽선">
            <a:extLst>
              <a:ext uri="{FF2B5EF4-FFF2-40B4-BE49-F238E27FC236}">
                <a16:creationId xmlns:a16="http://schemas.microsoft.com/office/drawing/2014/main" id="{3C5C473F-CC61-78AE-EC63-DA4FA2C9F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07706" y="4543754"/>
            <a:ext cx="191463" cy="191463"/>
          </a:xfrm>
          <a:prstGeom prst="rect">
            <a:avLst/>
          </a:prstGeom>
        </p:spPr>
      </p:pic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727232CA-0024-CCB2-464C-F24AF9C9B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7706" y="1833860"/>
            <a:ext cx="191463" cy="19146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E958AE-7889-F56C-F296-5DEA6E911C9D}"/>
              </a:ext>
            </a:extLst>
          </p:cNvPr>
          <p:cNvSpPr/>
          <p:nvPr/>
        </p:nvSpPr>
        <p:spPr bwMode="auto">
          <a:xfrm>
            <a:off x="3301996" y="5286359"/>
            <a:ext cx="736603" cy="24158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F4501EC-79A5-1D32-B7CF-48C4FE4127C4}"/>
              </a:ext>
            </a:extLst>
          </p:cNvPr>
          <p:cNvSpPr/>
          <p:nvPr/>
        </p:nvSpPr>
        <p:spPr bwMode="auto">
          <a:xfrm>
            <a:off x="3748694" y="3642963"/>
            <a:ext cx="606542" cy="263715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9465106A-1C94-A0C4-CA7D-22AAFE91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24" y="1785336"/>
            <a:ext cx="2443180" cy="200636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0663BA8-2A8E-75B8-9BA2-4D0C5652F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4" y="1785335"/>
            <a:ext cx="2484732" cy="2009494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2.3. </a:t>
            </a:r>
            <a:r>
              <a:rPr lang="ko-KR" altLang="en-US" sz="1400" b="1" dirty="0">
                <a:latin typeface="맑은 고딕"/>
                <a:ea typeface="맑은 고딕"/>
              </a:rPr>
              <a:t>예약 내역 </a:t>
            </a:r>
            <a:r>
              <a:rPr lang="en-US" altLang="ko-KR" sz="1400" b="1" dirty="0">
                <a:latin typeface="맑은 고딕"/>
                <a:ea typeface="맑은 고딕"/>
              </a:rPr>
              <a:t>&gt; 2.3.2. </a:t>
            </a:r>
            <a:r>
              <a:rPr lang="ko-KR" altLang="en-US" sz="1400" b="1" dirty="0">
                <a:latin typeface="맑은 고딕"/>
                <a:ea typeface="맑은 고딕"/>
              </a:rPr>
              <a:t>예약 연장</a:t>
            </a:r>
            <a:r>
              <a:rPr lang="en-US" altLang="ko-KR" sz="1400" b="1" dirty="0">
                <a:latin typeface="맑은 고딕"/>
                <a:ea typeface="맑은 고딕"/>
              </a:rPr>
              <a:t> 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10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843939"/>
              </p:ext>
            </p:extLst>
          </p:nvPr>
        </p:nvGraphicFramePr>
        <p:xfrm>
          <a:off x="273050" y="961469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내역 팝업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예약 내역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이용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종료일이 당월 마지막 날 인 경우 예약을 다음달까지 연장가능 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3948" y="4205173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/>
        </p:nvGraphicFramePr>
        <p:xfrm>
          <a:off x="6732773" y="1592796"/>
          <a:ext cx="2860914" cy="200635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예약 내역창에서 기간연장 버튼이 생겼을 경우 선택 시 기간연장 확인 창 호출 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확인창의 확인 버튼을 선택 시 예약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연장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351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연장 완료 시 예약 내역에서 다음달 예약 내역 확인 가능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39" name="모서리가 접힌 도형 25">
            <a:extLst>
              <a:ext uri="{FF2B5EF4-FFF2-40B4-BE49-F238E27FC236}">
                <a16:creationId xmlns:a16="http://schemas.microsoft.com/office/drawing/2014/main" id="{31DB5D4D-2C15-5950-41EF-F9E1D529EEF6}"/>
              </a:ext>
            </a:extLst>
          </p:cNvPr>
          <p:cNvSpPr/>
          <p:nvPr/>
        </p:nvSpPr>
        <p:spPr>
          <a:xfrm>
            <a:off x="6698538" y="4457172"/>
            <a:ext cx="2880000" cy="181877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예약을 연장하기 위해서는 해당 예약이 체크인 된 상태여야 하며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체크인이 되어 있지 않은 경우에는 연장 조건에 부합하더라도 기간 연장 버튼이 활성화 되지 않습니다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예약을 연장하는 경우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예약이 생성되므로 연장된 예약의 체크인을 하지 않으면 해당일자의 좌석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예약이 취소됩니다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b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꼭 체크인을 해주세요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4D80DD-A1AE-3558-C5DD-3A379C59E42C}"/>
              </a:ext>
            </a:extLst>
          </p:cNvPr>
          <p:cNvSpPr/>
          <p:nvPr/>
        </p:nvSpPr>
        <p:spPr bwMode="auto">
          <a:xfrm>
            <a:off x="2520648" y="2560889"/>
            <a:ext cx="417255" cy="181982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4" name="그래픽 13" descr="배지 윤곽선">
            <a:extLst>
              <a:ext uri="{FF2B5EF4-FFF2-40B4-BE49-F238E27FC236}">
                <a16:creationId xmlns:a16="http://schemas.microsoft.com/office/drawing/2014/main" id="{3C5C473F-CC61-78AE-EC63-DA4FA2C9F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1317" y="1785335"/>
            <a:ext cx="191463" cy="191463"/>
          </a:xfrm>
          <a:prstGeom prst="rect">
            <a:avLst/>
          </a:prstGeom>
        </p:spPr>
      </p:pic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727232CA-0024-CCB2-464C-F24AF9C9B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864" y="1785335"/>
            <a:ext cx="191463" cy="19146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E958AE-7889-F56C-F296-5DEA6E911C9D}"/>
              </a:ext>
            </a:extLst>
          </p:cNvPr>
          <p:cNvSpPr/>
          <p:nvPr/>
        </p:nvSpPr>
        <p:spPr bwMode="auto">
          <a:xfrm>
            <a:off x="4933775" y="2925203"/>
            <a:ext cx="736603" cy="24158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CBC0E45-B1B0-7840-4076-3C99A991F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028" y="3973197"/>
            <a:ext cx="2484732" cy="221513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1C39B35-C902-193D-DA9B-190D6D95D7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8023" y="3986789"/>
            <a:ext cx="2443179" cy="2201543"/>
          </a:xfrm>
          <a:prstGeom prst="rect">
            <a:avLst/>
          </a:prstGeom>
        </p:spPr>
      </p:pic>
      <p:pic>
        <p:nvPicPr>
          <p:cNvPr id="26" name="그래픽 25" descr="배지 3 윤곽선">
            <a:extLst>
              <a:ext uri="{FF2B5EF4-FFF2-40B4-BE49-F238E27FC236}">
                <a16:creationId xmlns:a16="http://schemas.microsoft.com/office/drawing/2014/main" id="{C684C2D5-818D-5D61-3BC3-8D817BFB10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6863" y="3969353"/>
            <a:ext cx="191463" cy="191463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8928E4-0609-675D-7FFF-61787A85477C}"/>
              </a:ext>
            </a:extLst>
          </p:cNvPr>
          <p:cNvSpPr/>
          <p:nvPr/>
        </p:nvSpPr>
        <p:spPr bwMode="auto">
          <a:xfrm>
            <a:off x="732773" y="3936851"/>
            <a:ext cx="5511452" cy="2339099"/>
          </a:xfrm>
          <a:prstGeom prst="rect">
            <a:avLst/>
          </a:prstGeom>
          <a:noFill/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48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4DF9E72-A094-55CC-DF7F-9A4DD9DE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58" y="2102643"/>
            <a:ext cx="5733586" cy="3168458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0FB119F-0275-10CF-2B95-CD49032EDA1C}"/>
              </a:ext>
            </a:extLst>
          </p:cNvPr>
          <p:cNvSpPr/>
          <p:nvPr/>
        </p:nvSpPr>
        <p:spPr bwMode="auto">
          <a:xfrm>
            <a:off x="747673" y="2846562"/>
            <a:ext cx="5407555" cy="1604624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570734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2.4. </a:t>
            </a:r>
            <a:r>
              <a:rPr lang="ko-KR" altLang="en-US" sz="1400" b="1" dirty="0">
                <a:latin typeface="맑은 고딕"/>
                <a:ea typeface="맑은 고딕"/>
              </a:rPr>
              <a:t>오피스 선택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82550" indent="-82550"/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11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49768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오피스 선택 페이지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오피스 선택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접속 후 메인 페이지의 좌석 현황 및 근태 현황을 확인할 수 있습니다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42329"/>
              </p:ext>
            </p:extLst>
          </p:nvPr>
        </p:nvGraphicFramePr>
        <p:xfrm>
          <a:off x="6732773" y="1592796"/>
          <a:ext cx="2860914" cy="2507532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Description</a:t>
                      </a:r>
                      <a:endParaRPr lang="ko-KR" altLang="en-US" sz="1000" b="1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예약을 원하는 오피스를 선택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메인 화면으로 전환</a:t>
                      </a:r>
                      <a:endParaRPr kumimoji="0" lang="en-US" altLang="ko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7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39638"/>
                  </a:ext>
                </a:extLst>
              </a:tr>
              <a:tr h="47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3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51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3C1FFDA-A7FF-EC46-2811-0B02100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2171946"/>
            <a:ext cx="5775960" cy="346617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0FB119F-0275-10CF-2B95-CD49032EDA1C}"/>
              </a:ext>
            </a:extLst>
          </p:cNvPr>
          <p:cNvSpPr/>
          <p:nvPr/>
        </p:nvSpPr>
        <p:spPr bwMode="auto">
          <a:xfrm>
            <a:off x="1586447" y="2671210"/>
            <a:ext cx="4575488" cy="2796754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850810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2.5. </a:t>
            </a:r>
            <a:r>
              <a:rPr lang="ko-KR" sz="1400" b="1" dirty="0">
                <a:latin typeface="Malgun Gothic"/>
                <a:ea typeface="Malgun Gothic"/>
                <a:cs typeface="+mn-lt"/>
              </a:rPr>
              <a:t>좌석</a:t>
            </a:r>
            <a:r>
              <a:rPr lang="ko-KR" altLang="en-US" sz="1400" b="1" dirty="0">
                <a:latin typeface="Malgun Gothic"/>
                <a:ea typeface="Malgun Gothic"/>
                <a:cs typeface="+mn-lt"/>
              </a:rPr>
              <a:t> 현황 및</a:t>
            </a:r>
            <a:r>
              <a:rPr lang="en-US" altLang="ko-KR" sz="1400" b="1" dirty="0">
                <a:latin typeface="Malgun Gothic"/>
                <a:ea typeface="Malgun Gothic"/>
                <a:cs typeface="+mn-lt"/>
              </a:rPr>
              <a:t> </a:t>
            </a:r>
            <a:r>
              <a:rPr lang="ko-KR" altLang="en-US" sz="1400" b="1" dirty="0">
                <a:latin typeface="Malgun Gothic"/>
                <a:ea typeface="Malgun Gothic"/>
                <a:cs typeface="+mn-lt"/>
              </a:rPr>
              <a:t>직원 </a:t>
            </a:r>
            <a:r>
              <a:rPr lang="ko-KR" sz="1400" b="1" dirty="0">
                <a:latin typeface="Malgun Gothic"/>
                <a:ea typeface="Malgun Gothic"/>
                <a:cs typeface="+mn-lt"/>
              </a:rPr>
              <a:t>근태</a:t>
            </a:r>
            <a:r>
              <a:rPr lang="ko-KR" altLang="en-US" sz="1400" b="1" dirty="0">
                <a:latin typeface="Malgun Gothic"/>
                <a:ea typeface="Malgun Gothic"/>
                <a:cs typeface="+mn-lt"/>
              </a:rPr>
              <a:t> </a:t>
            </a:r>
            <a:r>
              <a:rPr lang="ko-KR" sz="1400" b="1" dirty="0">
                <a:latin typeface="Malgun Gothic"/>
                <a:ea typeface="Malgun Gothic"/>
                <a:cs typeface="+mn-lt"/>
              </a:rPr>
              <a:t>현황</a:t>
            </a:r>
            <a:endParaRPr lang="en-US" sz="1400" b="1" dirty="0">
              <a:latin typeface="Malgun Gothic"/>
              <a:ea typeface="Malgun Gothic"/>
              <a:cs typeface="+mn-lt"/>
            </a:endParaRPr>
          </a:p>
          <a:p>
            <a:pPr marL="82550" indent="-82550"/>
            <a:endParaRPr lang="en-US" altLang="ko-KR" sz="1400" b="1" dirty="0">
              <a:latin typeface="맑은 고딕"/>
              <a:ea typeface="맑은 고딕"/>
            </a:endParaRPr>
          </a:p>
          <a:p>
            <a:pPr marL="82550" indent="-82550"/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12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437778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메인 페이지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접속 후 메인 페이지의 좌석 현황 및 근태 현황을 확인할 수 있습니다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날짜 선택 오늘부터 해당 월의 마지막 날까지 가능합니다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이번 달에 한정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93350"/>
              </p:ext>
            </p:extLst>
          </p:nvPr>
        </p:nvGraphicFramePr>
        <p:xfrm>
          <a:off x="6732773" y="1592796"/>
          <a:ext cx="2860914" cy="2507532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Description</a:t>
                      </a:r>
                      <a:endParaRPr lang="ko-KR" altLang="en-US" sz="1000" b="1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로그인 사용자 정보를 확인</a:t>
                      </a:r>
                      <a:r>
                        <a:rPr kumimoji="0" lang="en-US" altLang="ko-KR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사용자가 원하는 오피스를 선택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현재 기준의 선택된 오피스 내 총 좌석 수와 </a:t>
                      </a:r>
                      <a:b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</a:b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이용 중인 좌석 수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 가능한 좌석 수 </a:t>
                      </a:r>
                      <a:r>
                        <a:rPr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현황을</a:t>
                      </a: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확인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7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선택한 오피스의 좌석배치도 별 접속 기준의 좌석 현황을 확인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39638"/>
                  </a:ext>
                </a:extLst>
              </a:tr>
              <a:tr h="47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선택 가능한 날짜 확인</a:t>
                      </a:r>
                      <a:r>
                        <a:rPr kumimoji="0" lang="en-US" altLang="ko-KR" sz="8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393371"/>
                  </a:ext>
                </a:extLst>
              </a:tr>
            </a:tbl>
          </a:graphicData>
        </a:graphic>
      </p:graphicFrame>
      <p:pic>
        <p:nvPicPr>
          <p:cNvPr id="18" name="그래픽 17" descr="배지 3 윤곽선">
            <a:extLst>
              <a:ext uri="{FF2B5EF4-FFF2-40B4-BE49-F238E27FC236}">
                <a16:creationId xmlns:a16="http://schemas.microsoft.com/office/drawing/2014/main" id="{60735121-C7AF-E256-AC5E-61759F760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01264" y="2452611"/>
            <a:ext cx="191463" cy="191463"/>
          </a:xfrm>
          <a:prstGeom prst="rect">
            <a:avLst/>
          </a:prstGeom>
        </p:spPr>
      </p:pic>
      <p:pic>
        <p:nvPicPr>
          <p:cNvPr id="19" name="그래픽 18" descr="배지 윤곽선">
            <a:extLst>
              <a:ext uri="{FF2B5EF4-FFF2-40B4-BE49-F238E27FC236}">
                <a16:creationId xmlns:a16="http://schemas.microsoft.com/office/drawing/2014/main" id="{DB463D6E-EE64-4B6B-C7BC-1C36270E7B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7272" y="2476513"/>
            <a:ext cx="191463" cy="191463"/>
          </a:xfrm>
          <a:prstGeom prst="rect">
            <a:avLst/>
          </a:prstGeom>
        </p:spPr>
      </p:pic>
      <p:pic>
        <p:nvPicPr>
          <p:cNvPr id="20" name="그래픽 19" descr="배지 4 윤곽선">
            <a:extLst>
              <a:ext uri="{FF2B5EF4-FFF2-40B4-BE49-F238E27FC236}">
                <a16:creationId xmlns:a16="http://schemas.microsoft.com/office/drawing/2014/main" id="{BBFA75A0-E5BF-04E5-EF7E-D35101792C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72793" y="2852601"/>
            <a:ext cx="191463" cy="191463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96D646-A4C9-985B-D4CF-1DD8545ABF28}"/>
              </a:ext>
            </a:extLst>
          </p:cNvPr>
          <p:cNvSpPr/>
          <p:nvPr/>
        </p:nvSpPr>
        <p:spPr bwMode="auto">
          <a:xfrm>
            <a:off x="4711172" y="2163635"/>
            <a:ext cx="1450763" cy="198745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BF44989-5406-D5EB-6EA1-685598DE995E}"/>
              </a:ext>
            </a:extLst>
          </p:cNvPr>
          <p:cNvSpPr/>
          <p:nvPr/>
        </p:nvSpPr>
        <p:spPr bwMode="auto">
          <a:xfrm>
            <a:off x="4100347" y="2480776"/>
            <a:ext cx="2061588" cy="11745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02BE03E-914D-D7C2-5D0A-82EACBAC08D2}"/>
              </a:ext>
            </a:extLst>
          </p:cNvPr>
          <p:cNvSpPr/>
          <p:nvPr/>
        </p:nvSpPr>
        <p:spPr bwMode="auto">
          <a:xfrm>
            <a:off x="609204" y="2454030"/>
            <a:ext cx="840479" cy="236431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6" name="그래픽 35" descr="배지 1 윤곽선">
            <a:extLst>
              <a:ext uri="{FF2B5EF4-FFF2-40B4-BE49-F238E27FC236}">
                <a16:creationId xmlns:a16="http://schemas.microsoft.com/office/drawing/2014/main" id="{58579B61-2C2E-1DFB-C07E-1A16B11AEA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0446" y="2170917"/>
            <a:ext cx="191463" cy="19146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89D7527-D14F-15DE-D33A-6713C16FCAFF}"/>
              </a:ext>
            </a:extLst>
          </p:cNvPr>
          <p:cNvSpPr/>
          <p:nvPr/>
        </p:nvSpPr>
        <p:spPr bwMode="auto">
          <a:xfrm>
            <a:off x="584658" y="3206204"/>
            <a:ext cx="840479" cy="96133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그래픽 5" descr="배지 5 윤곽선">
            <a:extLst>
              <a:ext uri="{FF2B5EF4-FFF2-40B4-BE49-F238E27FC236}">
                <a16:creationId xmlns:a16="http://schemas.microsoft.com/office/drawing/2014/main" id="{31206D09-9306-62EA-336D-7033D0A59A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97272" y="3211801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60C69FB1-4B3F-2766-5DE0-842A02A4D33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2170800"/>
            <a:ext cx="5774400" cy="3466800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2.6. </a:t>
            </a:r>
            <a:r>
              <a:rPr lang="ko-KR" altLang="en-US" sz="1400" b="1" dirty="0">
                <a:latin typeface="맑은 고딕"/>
                <a:ea typeface="맑은 고딕"/>
              </a:rPr>
              <a:t>좌석 예약</a:t>
            </a:r>
            <a:endParaRPr lang="en-US" altLang="ko-KR" sz="1300" b="1" dirty="0">
              <a:latin typeface="맑은 고딕"/>
              <a:ea typeface="맑은 고딕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13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/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화면 명</a:t>
                      </a:r>
                      <a:r>
                        <a:rPr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 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메인 페이지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좌석 조회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좌석의 예약을 원할 때 좌석 조회</a:t>
                      </a:r>
                      <a:r>
                        <a:rPr lang="ko-KR" altLang="en-US" sz="1100" kern="12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탭</a:t>
                      </a:r>
                      <a:r>
                        <a:rPr lang="ko-KR" altLang="en-US" sz="11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에서 좌석예약을 진행 가능합니다</a:t>
                      </a:r>
                      <a:r>
                        <a:rPr lang="en-US" altLang="ko-KR" sz="11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.</a:t>
                      </a:r>
                      <a:endParaRPr lang="ko-KR" altLang="en-US" sz="1100" kern="120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7950" indent="-10795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/>
        </p:nvGraphicFramePr>
        <p:xfrm>
          <a:off x="6732773" y="1592796"/>
          <a:ext cx="2860914" cy="201559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메인 페이지에서 좌석을 조회 후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예약 가능.</a:t>
                      </a: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18" name="직사각형 17">
            <a:extLst>
              <a:ext uri="{FF2B5EF4-FFF2-40B4-BE49-F238E27FC236}">
                <a16:creationId xmlns:a16="http://schemas.microsoft.com/office/drawing/2014/main" id="{8B7D9DAC-B6E3-65AE-E649-06BDCAC11C29}"/>
              </a:ext>
            </a:extLst>
          </p:cNvPr>
          <p:cNvSpPr/>
          <p:nvPr/>
        </p:nvSpPr>
        <p:spPr bwMode="auto">
          <a:xfrm>
            <a:off x="584658" y="3206204"/>
            <a:ext cx="840479" cy="96133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9" name="그래픽 18" descr="배지 1 윤곽선">
            <a:extLst>
              <a:ext uri="{FF2B5EF4-FFF2-40B4-BE49-F238E27FC236}">
                <a16:creationId xmlns:a16="http://schemas.microsoft.com/office/drawing/2014/main" id="{34CDFAA3-9E38-D13A-F082-D4B89D244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52" y="3206204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sz="1400" b="1" dirty="0">
                <a:latin typeface="Malgun Gothic"/>
                <a:ea typeface="+mn-lt"/>
              </a:rPr>
              <a:t>2.6. </a:t>
            </a:r>
            <a:r>
              <a:rPr lang="ko-KR" altLang="en-US" sz="1400" b="1" dirty="0">
                <a:latin typeface="Malgun Gothic"/>
                <a:ea typeface="Malgun Gothic"/>
              </a:rPr>
              <a:t>좌석 예약&gt; </a:t>
            </a:r>
            <a:r>
              <a:rPr lang="en-US" altLang="ko-KR" sz="1400" b="1" dirty="0">
                <a:latin typeface="맑은 고딕"/>
                <a:ea typeface="맑은 고딕"/>
              </a:rPr>
              <a:t>2.6.1 </a:t>
            </a:r>
            <a:r>
              <a:rPr lang="ko-KR" altLang="en-US" sz="1400" b="1" dirty="0">
                <a:latin typeface="맑은 고딕"/>
                <a:ea typeface="맑은 고딕"/>
              </a:rPr>
              <a:t>좌석 조회</a:t>
            </a:r>
            <a:endParaRPr lang="en-US" altLang="ko-KR" sz="1300" b="1" dirty="0">
              <a:latin typeface="맑은 고딕"/>
              <a:ea typeface="맑은 고딕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14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415753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화면 명</a:t>
                      </a:r>
                      <a:r>
                        <a:rPr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 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메인 페이지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좌석 조회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좌석 예약을 하기위에 좌석 조회를 진행합니다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지난 기간에 대해서는 예약을 진행 할 수 없습니다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66087"/>
              </p:ext>
            </p:extLst>
          </p:nvPr>
        </p:nvGraphicFramePr>
        <p:xfrm>
          <a:off x="6732773" y="1592796"/>
          <a:ext cx="2860914" cy="277079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시작 일 선택 </a:t>
                      </a:r>
                      <a:r>
                        <a:rPr kumimoji="0" lang="en-US" altLang="ko-K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– </a:t>
                      </a: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조회 탭에서 이용기간 이용 시작일 달력 아이콘</a:t>
                      </a:r>
                      <a:r>
                        <a:rPr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클릭,</a:t>
                      </a: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달력을 호출하여 날짜를 </a:t>
                      </a:r>
                      <a:r>
                        <a:rPr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선택.</a:t>
                      </a:r>
                      <a:endParaRPr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  <a:p>
                      <a:pPr marL="85725" marR="0" lvl="0" indent="-85725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직접</a:t>
                      </a: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입력도 </a:t>
                      </a:r>
                      <a:r>
                        <a:rPr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가능.</a:t>
                      </a: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종료 일 선택 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–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조회 탭에서 이용기간 이용 종료일 달력 아이콘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클릭,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달력을 호출하여 날짜를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선택.</a:t>
                      </a:r>
                      <a:endParaRPr lang="ko-KR" altLang="en-US" dirty="0">
                        <a:latin typeface="맑은 고딕"/>
                        <a:ea typeface="맑은 고딕"/>
                        <a:cs typeface="Arial"/>
                      </a:endParaRPr>
                    </a:p>
                    <a:p>
                      <a:pPr marL="85725" marR="0" lvl="0" indent="-85725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직접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입력도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가능.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전체 선택 </a:t>
                      </a:r>
                      <a:r>
                        <a:rPr kumimoji="0" lang="ko-KR" alt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선택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상자를 체크하여 시작일을 </a:t>
                      </a:r>
                      <a:r>
                        <a:rPr kumimoji="0" lang="ko-KR" alt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현재일으로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 종료일을 당월 </a:t>
                      </a:r>
                      <a:r>
                        <a:rPr kumimoji="0" lang="ko-KR" alt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말일으로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선택 가능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26" name="그래픽 25" descr="배지 1 윤곽선">
            <a:extLst>
              <a:ext uri="{FF2B5EF4-FFF2-40B4-BE49-F238E27FC236}">
                <a16:creationId xmlns:a16="http://schemas.microsoft.com/office/drawing/2014/main" id="{949B32F1-11B8-F6A0-4D75-4093B197F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32772" y="1818170"/>
            <a:ext cx="191463" cy="19146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275A574-EAC6-8759-BF45-7F7D1A67CB4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24235" y="1823852"/>
            <a:ext cx="1170000" cy="2044800"/>
          </a:xfrm>
          <a:prstGeom prst="rect">
            <a:avLst/>
          </a:prstGeom>
        </p:spPr>
      </p:pic>
      <p:pic>
        <p:nvPicPr>
          <p:cNvPr id="12" name="그래픽 11" descr="배지 윤곽선">
            <a:extLst>
              <a:ext uri="{FF2B5EF4-FFF2-40B4-BE49-F238E27FC236}">
                <a16:creationId xmlns:a16="http://schemas.microsoft.com/office/drawing/2014/main" id="{7E013195-5698-7390-A810-0548E2D02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89738" y="1818170"/>
            <a:ext cx="191463" cy="191463"/>
          </a:xfrm>
          <a:prstGeom prst="rect">
            <a:avLst/>
          </a:prstGeom>
        </p:spPr>
      </p:pic>
      <p:pic>
        <p:nvPicPr>
          <p:cNvPr id="13" name="그래픽 12" descr="배지 3 윤곽선">
            <a:extLst>
              <a:ext uri="{FF2B5EF4-FFF2-40B4-BE49-F238E27FC236}">
                <a16:creationId xmlns:a16="http://schemas.microsoft.com/office/drawing/2014/main" id="{D32D407F-966D-34EB-415E-AB20B0FB79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702137" y="4171771"/>
            <a:ext cx="191463" cy="19146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59E2ACE-2426-2FC0-C3E6-0E0CE3832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3600" y="4167948"/>
            <a:ext cx="1015284" cy="20628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D02950B-EA20-237A-1721-913CD3675059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138" y="1823852"/>
            <a:ext cx="1170000" cy="2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D4214A1-8551-5338-8D22-8B8CCEF2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435" y="1777816"/>
            <a:ext cx="2572605" cy="16511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BA47448-7B20-BD28-07EB-A3781F3E3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0" y="1778831"/>
            <a:ext cx="2617201" cy="1670400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3050" y="589970"/>
            <a:ext cx="9145587" cy="589329"/>
          </a:xfrm>
        </p:spPr>
        <p:txBody>
          <a:bodyPr/>
          <a:lstStyle/>
          <a:p>
            <a:r>
              <a:rPr lang="ko-KR" sz="1400" b="1" dirty="0">
                <a:latin typeface="Malgun Gothic"/>
                <a:ea typeface="Malgun Gothic"/>
              </a:rPr>
              <a:t> </a:t>
            </a:r>
            <a:r>
              <a:rPr lang="en-US" sz="1400" b="1" dirty="0">
                <a:latin typeface="Malgun Gothic"/>
                <a:ea typeface="+mn-lt"/>
              </a:rPr>
              <a:t>2. </a:t>
            </a:r>
            <a:r>
              <a:rPr lang="ko-KR" sz="1400" b="1" dirty="0">
                <a:latin typeface="Malgun Gothic"/>
                <a:ea typeface="Malgun Gothic"/>
              </a:rPr>
              <a:t>메인</a:t>
            </a:r>
            <a:r>
              <a:rPr lang="en-US" sz="1400" b="1" dirty="0">
                <a:latin typeface="Malgun Gothic"/>
                <a:ea typeface="+mn-lt"/>
              </a:rPr>
              <a:t>&gt; 2.6. </a:t>
            </a:r>
            <a:r>
              <a:rPr lang="ko-KR" sz="1400" b="1" dirty="0">
                <a:latin typeface="Malgun Gothic"/>
                <a:ea typeface="Malgun Gothic"/>
              </a:rPr>
              <a:t>좌석 예약&gt; </a:t>
            </a:r>
            <a:r>
              <a:rPr lang="en-US" sz="1400" b="1" dirty="0">
                <a:latin typeface="Malgun Gothic"/>
                <a:ea typeface="+mn-lt"/>
              </a:rPr>
              <a:t>2.6.1 </a:t>
            </a:r>
            <a:r>
              <a:rPr lang="ko-KR" sz="1400" b="1" dirty="0">
                <a:latin typeface="Malgun Gothic"/>
                <a:ea typeface="Malgun Gothic"/>
              </a:rPr>
              <a:t>좌석 조회</a:t>
            </a:r>
            <a:r>
              <a:rPr lang="en-US" sz="1400" b="1" dirty="0">
                <a:latin typeface="Malgun Gothic"/>
                <a:ea typeface="+mn-lt"/>
              </a:rPr>
              <a:t>&gt;</a:t>
            </a:r>
            <a:r>
              <a:rPr lang="ko-KR" sz="1400" b="1" dirty="0">
                <a:latin typeface="Malgun Gothic"/>
                <a:ea typeface="Malgun Gothic"/>
              </a:rPr>
              <a:t> </a:t>
            </a:r>
            <a:r>
              <a:rPr lang="en-US" sz="1400" b="1" dirty="0">
                <a:latin typeface="Malgun Gothic"/>
                <a:ea typeface="Malgun Gothic"/>
              </a:rPr>
              <a:t>2.6.1.1 </a:t>
            </a:r>
            <a:r>
              <a:rPr lang="ko-KR" altLang="en-US" sz="1400" b="1" dirty="0">
                <a:latin typeface="Malgun Gothic"/>
                <a:ea typeface="Malgun Gothic"/>
              </a:rPr>
              <a:t>조회</a:t>
            </a:r>
            <a:r>
              <a:rPr lang="en-US" sz="1400" b="1" dirty="0">
                <a:latin typeface="Malgun Gothic"/>
                <a:ea typeface="Malgun Gothic"/>
              </a:rPr>
              <a:t> </a:t>
            </a:r>
            <a:r>
              <a:rPr lang="ko-KR" altLang="en-US" sz="1400" b="1" dirty="0">
                <a:latin typeface="Malgun Gothic"/>
                <a:ea typeface="Malgun Gothic"/>
              </a:rPr>
              <a:t>결과</a:t>
            </a:r>
          </a:p>
          <a:p>
            <a:pPr marL="82550" indent="-82550"/>
            <a:endParaRPr lang="ko-KR" sz="1400" b="1" dirty="0">
              <a:latin typeface="Malgun Gothic"/>
              <a:ea typeface="Malgun Gothic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15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/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메인 페이지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좌석 조회를 실행하고 예약할 좌석을 선택합니다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ko-KR" sz="100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67719"/>
              </p:ext>
            </p:extLst>
          </p:nvPr>
        </p:nvGraphicFramePr>
        <p:xfrm>
          <a:off x="6732773" y="1592796"/>
          <a:ext cx="2860914" cy="2194773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이용 시작일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이용 종료일 선택 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조회가 실행됨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현황 표에서 예약 가능한 좌석을 선택하면 해당 좌석이 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‘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선택좌석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’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으로 표시됨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예약하기 버튼이 활성화됨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2" name="그래픽 1" descr="배지 1 윤곽선">
            <a:extLst>
              <a:ext uri="{FF2B5EF4-FFF2-40B4-BE49-F238E27FC236}">
                <a16:creationId xmlns:a16="http://schemas.microsoft.com/office/drawing/2014/main" id="{D2B224AB-8C0C-FDEA-6D40-0017566D6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5589" y="1742556"/>
            <a:ext cx="191463" cy="191463"/>
          </a:xfrm>
          <a:prstGeom prst="rect">
            <a:avLst/>
          </a:prstGeom>
        </p:spPr>
      </p:pic>
      <p:pic>
        <p:nvPicPr>
          <p:cNvPr id="12" name="그래픽 11" descr="배지 윤곽선">
            <a:extLst>
              <a:ext uri="{FF2B5EF4-FFF2-40B4-BE49-F238E27FC236}">
                <a16:creationId xmlns:a16="http://schemas.microsoft.com/office/drawing/2014/main" id="{BA412AEC-4D2B-2AD1-4828-98914A0BE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01927" y="1742555"/>
            <a:ext cx="191463" cy="191463"/>
          </a:xfrm>
          <a:prstGeom prst="rect">
            <a:avLst/>
          </a:prstGeom>
        </p:spPr>
      </p:pic>
      <p:pic>
        <p:nvPicPr>
          <p:cNvPr id="16" name="그래픽 15" descr="배지 3 윤곽선">
            <a:extLst>
              <a:ext uri="{FF2B5EF4-FFF2-40B4-BE49-F238E27FC236}">
                <a16:creationId xmlns:a16="http://schemas.microsoft.com/office/drawing/2014/main" id="{3BDA4F86-6F58-2D72-25E8-80B4EBD42A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638222" y="3841119"/>
            <a:ext cx="191463" cy="19146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E7FEFAA-6425-6123-1A84-C685C62B0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8241" y="3828355"/>
            <a:ext cx="1107372" cy="21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4B9CDDFB-65A0-DA73-8A2C-FD279A4D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58" y="1753217"/>
            <a:ext cx="4410866" cy="19908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A586680-83D9-8FB9-7FAA-FFBE9090419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6" y="4109383"/>
            <a:ext cx="2725200" cy="1854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989F95D-3815-F6CD-DE0D-AF8F1E1E0F16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44342" y="4109383"/>
            <a:ext cx="2725200" cy="1854000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2.6. </a:t>
            </a:r>
            <a:r>
              <a:rPr lang="en-US" altLang="ko-KR" sz="1400" b="1" dirty="0" err="1">
                <a:latin typeface="맑은 고딕"/>
                <a:ea typeface="맑은 고딕"/>
              </a:rPr>
              <a:t>좌석</a:t>
            </a:r>
            <a:r>
              <a:rPr lang="en-US" altLang="ko-KR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 err="1">
                <a:latin typeface="맑은 고딕"/>
                <a:ea typeface="맑은 고딕"/>
              </a:rPr>
              <a:t>예약</a:t>
            </a:r>
            <a:r>
              <a:rPr lang="en-US" altLang="ko-KR" sz="1400" b="1" dirty="0">
                <a:latin typeface="맑은 고딕"/>
                <a:ea typeface="맑은 고딕"/>
              </a:rPr>
              <a:t>&gt; 2.6.2. </a:t>
            </a:r>
            <a:r>
              <a:rPr lang="ko-KR" altLang="en-US" sz="1400" b="1" dirty="0">
                <a:latin typeface="맑은 고딕"/>
                <a:ea typeface="맑은 고딕"/>
              </a:rPr>
              <a:t>좌석 예약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16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/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메인 페이지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좌석 조회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좌석 선택이 완료 되면 좌석 예약을 실행합니다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 실패의 경우는 예약을 진행중이 과정에 다른 사용자가 선택한 자리에 예약을 먼저 진행 하게 된 경우 발생 할 수 있습니다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시작일이 현재 기준일 인 경우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층 선택 화면에서 체크인 진행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35911"/>
              </p:ext>
            </p:extLst>
          </p:nvPr>
        </p:nvGraphicFramePr>
        <p:xfrm>
          <a:off x="6732773" y="1592796"/>
          <a:ext cx="2860914" cy="2067773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조회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선택 후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 하기 버튼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클릭으로 예약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진행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좌석예약을 성공 시 예약 완료 메시지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호출.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확인버튼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클릭,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좌석 예약 실패 시 예약 실패 메시지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호출.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79FD189A-5C37-B9B9-7E78-CB1D28930A6E}"/>
              </a:ext>
            </a:extLst>
          </p:cNvPr>
          <p:cNvSpPr/>
          <p:nvPr/>
        </p:nvSpPr>
        <p:spPr bwMode="auto">
          <a:xfrm>
            <a:off x="1491036" y="3062315"/>
            <a:ext cx="642564" cy="184520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B36D0078-7791-C263-752F-04413A8E4C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29795" y="1753217"/>
            <a:ext cx="191463" cy="191463"/>
          </a:xfrm>
          <a:prstGeom prst="rect">
            <a:avLst/>
          </a:prstGeom>
        </p:spPr>
      </p:pic>
      <p:pic>
        <p:nvPicPr>
          <p:cNvPr id="17" name="그래픽 16" descr="배지 윤곽선">
            <a:extLst>
              <a:ext uri="{FF2B5EF4-FFF2-40B4-BE49-F238E27FC236}">
                <a16:creationId xmlns:a16="http://schemas.microsoft.com/office/drawing/2014/main" id="{EC106D8C-CA14-6810-CB3D-AE6BDEC25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8892" y="4109383"/>
            <a:ext cx="191463" cy="191463"/>
          </a:xfrm>
          <a:prstGeom prst="rect">
            <a:avLst/>
          </a:prstGeom>
        </p:spPr>
      </p:pic>
      <p:pic>
        <p:nvPicPr>
          <p:cNvPr id="18" name="그래픽 17" descr="배지 3 윤곽선">
            <a:extLst>
              <a:ext uri="{FF2B5EF4-FFF2-40B4-BE49-F238E27FC236}">
                <a16:creationId xmlns:a16="http://schemas.microsoft.com/office/drawing/2014/main" id="{70ACEF55-5D99-B9C7-73E9-6DCA248A04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52879" y="4109383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B8EF47C4-8232-804F-AD61-5B490A2D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671" y="2200103"/>
            <a:ext cx="3772426" cy="2457793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2.6. </a:t>
            </a:r>
            <a:r>
              <a:rPr lang="en-US" altLang="ko-KR" sz="1400" b="1" dirty="0" err="1">
                <a:latin typeface="맑은 고딕"/>
                <a:ea typeface="맑은 고딕"/>
              </a:rPr>
              <a:t>좌석</a:t>
            </a:r>
            <a:r>
              <a:rPr lang="en-US" altLang="ko-KR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 err="1">
                <a:latin typeface="맑은 고딕"/>
                <a:ea typeface="맑은 고딕"/>
              </a:rPr>
              <a:t>예약</a:t>
            </a:r>
            <a:r>
              <a:rPr lang="en-US" altLang="ko-KR" sz="1400" b="1" dirty="0">
                <a:latin typeface="맑은 고딕"/>
                <a:ea typeface="맑은 고딕"/>
              </a:rPr>
              <a:t>&gt; 2.6.3. </a:t>
            </a:r>
            <a:r>
              <a:rPr lang="ko-KR" altLang="en-US" sz="1400" b="1" dirty="0">
                <a:latin typeface="맑은 고딕"/>
                <a:ea typeface="맑은 고딕"/>
              </a:rPr>
              <a:t>체크인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17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0953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체크인 팝업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 선택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체크인 팝업에서 해당 예약을 체크인합니다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체크인 하지 않을 경우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날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예약이 취소됩니다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9215"/>
              </p:ext>
            </p:extLst>
          </p:nvPr>
        </p:nvGraphicFramePr>
        <p:xfrm>
          <a:off x="6732773" y="1592796"/>
          <a:ext cx="2860914" cy="217419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이용 시작일이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현재 기준일인 경우</a:t>
                      </a:r>
                      <a:r>
                        <a:rPr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층 선택 화면에서 체크인 팝업이 보임</a:t>
                      </a:r>
                      <a:r>
                        <a:rPr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 좌석 정보를 확인</a:t>
                      </a:r>
                      <a:r>
                        <a:rPr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취소 클릭 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해당 예약이 취소됨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확인 클릭 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해당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예약이 체크인됨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79FD189A-5C37-B9B9-7E78-CB1D28930A6E}"/>
              </a:ext>
            </a:extLst>
          </p:cNvPr>
          <p:cNvSpPr/>
          <p:nvPr/>
        </p:nvSpPr>
        <p:spPr bwMode="auto">
          <a:xfrm>
            <a:off x="2220656" y="4190329"/>
            <a:ext cx="1652001" cy="327457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B36D0078-7791-C263-752F-04413A8E4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91945" y="2200103"/>
            <a:ext cx="191463" cy="19146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329F77D-B17C-BBC0-4CDD-D4B8D29E950B}"/>
              </a:ext>
            </a:extLst>
          </p:cNvPr>
          <p:cNvSpPr/>
          <p:nvPr/>
        </p:nvSpPr>
        <p:spPr bwMode="auto">
          <a:xfrm>
            <a:off x="3986800" y="4190330"/>
            <a:ext cx="1652001" cy="327457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그래픽 5" descr="배지 윤곽선">
            <a:extLst>
              <a:ext uri="{FF2B5EF4-FFF2-40B4-BE49-F238E27FC236}">
                <a16:creationId xmlns:a16="http://schemas.microsoft.com/office/drawing/2014/main" id="{D8756B9F-A442-C219-26B2-BF6151D5A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20656" y="3977261"/>
            <a:ext cx="191463" cy="191463"/>
          </a:xfrm>
          <a:prstGeom prst="rect">
            <a:avLst/>
          </a:prstGeom>
        </p:spPr>
      </p:pic>
      <p:pic>
        <p:nvPicPr>
          <p:cNvPr id="14" name="그래픽 13" descr="배지 3 윤곽선">
            <a:extLst>
              <a:ext uri="{FF2B5EF4-FFF2-40B4-BE49-F238E27FC236}">
                <a16:creationId xmlns:a16="http://schemas.microsoft.com/office/drawing/2014/main" id="{CA434A2B-1626-E754-88DD-E0B0CC0CA0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55082" y="3977260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3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9AF64B4-460C-EE2A-9A8E-B435EFD4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508" y="1980230"/>
            <a:ext cx="3088760" cy="3349392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en-US" altLang="ko-KR" sz="1400" b="1" dirty="0">
                <a:latin typeface="맑은 고딕"/>
                <a:ea typeface="맑은 고딕"/>
              </a:rPr>
              <a:t> 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2.7. </a:t>
            </a:r>
            <a:r>
              <a:rPr lang="ko-KR" altLang="en-US" sz="1400" b="1" dirty="0">
                <a:latin typeface="맑은 고딕"/>
                <a:ea typeface="맑은 고딕"/>
              </a:rPr>
              <a:t>알림 이메일 </a:t>
            </a:r>
            <a:r>
              <a:rPr lang="en-US" altLang="ko-KR" sz="1400" b="1" dirty="0">
                <a:latin typeface="맑은 고딕"/>
                <a:ea typeface="맑은 고딕"/>
              </a:rPr>
              <a:t>&gt; 2.7.1. </a:t>
            </a:r>
            <a:r>
              <a:rPr lang="ko-KR" altLang="en-US" sz="1400" b="1" dirty="0">
                <a:latin typeface="맑은 고딕"/>
                <a:ea typeface="맑은 고딕"/>
              </a:rPr>
              <a:t>예약 완료 알림 이메일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18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449406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완료 알림 이메일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완료 시 해당 계정으로 이메일이 발송됩니다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 완료 시</a:t>
            </a:r>
            <a:r>
              <a:rPr lang="en-US" altLang="ko-KR" sz="100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 완료 알림 이메일이 발송됨</a:t>
            </a:r>
            <a:r>
              <a:rPr lang="en-US" altLang="ko-KR" sz="100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37497"/>
              </p:ext>
            </p:extLst>
          </p:nvPr>
        </p:nvGraphicFramePr>
        <p:xfrm>
          <a:off x="6732773" y="1592796"/>
          <a:ext cx="2860914" cy="2194773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 좌석에 대한 정보를 알림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좌석 예약 시스템으로 이동 버튼 클릭 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좌석 예약 시스템 메인 페이지로 이동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B36D0078-7791-C263-752F-04413A8E4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12166" y="1980230"/>
            <a:ext cx="191463" cy="191463"/>
          </a:xfrm>
          <a:prstGeom prst="rect">
            <a:avLst/>
          </a:prstGeom>
        </p:spPr>
      </p:pic>
      <p:pic>
        <p:nvPicPr>
          <p:cNvPr id="6" name="그래픽 5" descr="배지 윤곽선">
            <a:extLst>
              <a:ext uri="{FF2B5EF4-FFF2-40B4-BE49-F238E27FC236}">
                <a16:creationId xmlns:a16="http://schemas.microsoft.com/office/drawing/2014/main" id="{49183C14-67C8-8466-E062-07CF948CA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54191" y="4401614"/>
            <a:ext cx="191463" cy="19146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AFAB20-6CF4-3915-755E-146004689A9A}"/>
              </a:ext>
            </a:extLst>
          </p:cNvPr>
          <p:cNvSpPr/>
          <p:nvPr/>
        </p:nvSpPr>
        <p:spPr bwMode="auto">
          <a:xfrm>
            <a:off x="2884917" y="4559775"/>
            <a:ext cx="1413706" cy="191463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50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248" name="Group 1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99309"/>
              </p:ext>
            </p:extLst>
          </p:nvPr>
        </p:nvGraphicFramePr>
        <p:xfrm>
          <a:off x="1064568" y="1124744"/>
          <a:ext cx="7767810" cy="4060784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개정번호</a:t>
                      </a: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개정일</a:t>
                      </a: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개정내역</a:t>
                      </a: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0.9</a:t>
                      </a: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2023-04-28</a:t>
                      </a: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박지오</a:t>
                      </a: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2023-04-28</a:t>
                      </a: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</a:t>
                      </a: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최우영</a:t>
                      </a: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1" marB="360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494" name="Text Box 1216"/>
          <p:cNvSpPr txBox="1">
            <a:spLocks noChangeArrowheads="1"/>
          </p:cNvSpPr>
          <p:nvPr/>
        </p:nvSpPr>
        <p:spPr bwMode="auto">
          <a:xfrm>
            <a:off x="4442912" y="691159"/>
            <a:ext cx="102493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400" b="1" u="sng">
                <a:latin typeface="맑은 고딕" pitchFamily="50" charset="-127"/>
                <a:ea typeface="맑은 고딕" pitchFamily="50" charset="-127"/>
              </a:rPr>
              <a:t>개정 이력</a:t>
            </a:r>
            <a:r>
              <a:rPr lang="ko-KR" altLang="en-US" sz="140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63053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2.7. </a:t>
            </a:r>
            <a:r>
              <a:rPr lang="ko-KR" altLang="en-US" sz="1400" b="1" dirty="0">
                <a:latin typeface="맑은 고딕"/>
                <a:ea typeface="맑은 고딕"/>
              </a:rPr>
              <a:t>알림 이메일 </a:t>
            </a:r>
            <a:r>
              <a:rPr lang="en-US" altLang="ko-KR" sz="1400" b="1" dirty="0">
                <a:latin typeface="맑은 고딕"/>
                <a:ea typeface="맑은 고딕"/>
              </a:rPr>
              <a:t>&gt; 2.7.2. </a:t>
            </a:r>
            <a:r>
              <a:rPr lang="ko-KR" altLang="en-US" sz="1400" b="1" dirty="0">
                <a:latin typeface="맑은 고딕"/>
                <a:ea typeface="맑은 고딕"/>
              </a:rPr>
              <a:t>기간 연장 알림 이메일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19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10326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 연장 알림 이메일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매월 말일 기준 일주일 전부터 해당 계정으로 이메일이 발송됩니다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매월 말일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전부터 기간 연장 알림 이메일이 발송됨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06599"/>
              </p:ext>
            </p:extLst>
          </p:nvPr>
        </p:nvGraphicFramePr>
        <p:xfrm>
          <a:off x="6732773" y="1592796"/>
          <a:ext cx="2860914" cy="2194773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기간 연장이 가능한 예약내역을 알림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좌석 예약 시스템으로 이동 버튼 클릭 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좌석 예약 시스템 메인 페이지로 이동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B36D0078-7791-C263-752F-04413A8E4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12166" y="1980230"/>
            <a:ext cx="191463" cy="191463"/>
          </a:xfrm>
          <a:prstGeom prst="rect">
            <a:avLst/>
          </a:prstGeom>
        </p:spPr>
      </p:pic>
      <p:pic>
        <p:nvPicPr>
          <p:cNvPr id="6" name="그래픽 5" descr="배지 윤곽선">
            <a:extLst>
              <a:ext uri="{FF2B5EF4-FFF2-40B4-BE49-F238E27FC236}">
                <a16:creationId xmlns:a16="http://schemas.microsoft.com/office/drawing/2014/main" id="{49183C14-67C8-8466-E062-07CF948CA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54191" y="4401614"/>
            <a:ext cx="191463" cy="19146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AFAB20-6CF4-3915-755E-146004689A9A}"/>
              </a:ext>
            </a:extLst>
          </p:cNvPr>
          <p:cNvSpPr/>
          <p:nvPr/>
        </p:nvSpPr>
        <p:spPr bwMode="auto">
          <a:xfrm>
            <a:off x="2884917" y="4559775"/>
            <a:ext cx="1413706" cy="191463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6F58C3-F66E-DB7D-E0E6-B0F67A43F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448" y="1980230"/>
            <a:ext cx="3088800" cy="317627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832F26-EE35-A132-AA12-275F9704A844}"/>
              </a:ext>
            </a:extLst>
          </p:cNvPr>
          <p:cNvSpPr/>
          <p:nvPr/>
        </p:nvSpPr>
        <p:spPr bwMode="auto">
          <a:xfrm>
            <a:off x="2884917" y="4359014"/>
            <a:ext cx="1413706" cy="191463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5" name="그래픽 14" descr="배지 윤곽선">
            <a:extLst>
              <a:ext uri="{FF2B5EF4-FFF2-40B4-BE49-F238E27FC236}">
                <a16:creationId xmlns:a16="http://schemas.microsoft.com/office/drawing/2014/main" id="{1F623D8A-3A36-EDC5-EE9D-550EFA59F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73822" y="4246652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3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23508E69-5ED0-C2D6-85B2-7E8CDF08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44" y="1980230"/>
            <a:ext cx="3059503" cy="3176961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2.7. </a:t>
            </a:r>
            <a:r>
              <a:rPr lang="ko-KR" altLang="en-US" sz="1400" b="1" dirty="0">
                <a:latin typeface="맑은 고딕"/>
                <a:ea typeface="맑은 고딕"/>
              </a:rPr>
              <a:t>알림 이메일 </a:t>
            </a:r>
            <a:r>
              <a:rPr lang="en-US" altLang="ko-KR" sz="1400" b="1" dirty="0">
                <a:latin typeface="맑은 고딕"/>
                <a:ea typeface="맑은 고딕"/>
              </a:rPr>
              <a:t>&gt; 2.7.3. </a:t>
            </a:r>
            <a:r>
              <a:rPr lang="ko-KR" altLang="en-US" sz="1400" b="1" dirty="0">
                <a:latin typeface="맑은 고딕"/>
                <a:ea typeface="맑은 고딕"/>
              </a:rPr>
              <a:t>기간 만료 알림 이메일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20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955120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 만료 이메일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만료일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 전부터 기간 해당 계정으로 이메일이 발송됩니다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08329"/>
              </p:ext>
            </p:extLst>
          </p:nvPr>
        </p:nvGraphicFramePr>
        <p:xfrm>
          <a:off x="6732773" y="1592796"/>
          <a:ext cx="2860914" cy="2194773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예약 기간이 몇일 남았는지를 알림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좌석 예약 시스템으로 이동 버튼 클릭 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좌석 예약 시스템 메인 페이지로 이동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ko-KR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B36D0078-7791-C263-752F-04413A8E4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12166" y="1980230"/>
            <a:ext cx="191463" cy="191463"/>
          </a:xfrm>
          <a:prstGeom prst="rect">
            <a:avLst/>
          </a:prstGeom>
        </p:spPr>
      </p:pic>
      <p:pic>
        <p:nvPicPr>
          <p:cNvPr id="6" name="그래픽 5" descr="배지 윤곽선">
            <a:extLst>
              <a:ext uri="{FF2B5EF4-FFF2-40B4-BE49-F238E27FC236}">
                <a16:creationId xmlns:a16="http://schemas.microsoft.com/office/drawing/2014/main" id="{49183C14-67C8-8466-E062-07CF948CA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45396" y="4263282"/>
            <a:ext cx="191463" cy="19146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832F26-EE35-A132-AA12-275F9704A844}"/>
              </a:ext>
            </a:extLst>
          </p:cNvPr>
          <p:cNvSpPr/>
          <p:nvPr/>
        </p:nvSpPr>
        <p:spPr bwMode="auto">
          <a:xfrm>
            <a:off x="2884917" y="4359014"/>
            <a:ext cx="1413706" cy="191463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" name="모서리가 접힌 도형 25">
            <a:extLst>
              <a:ext uri="{FF2B5EF4-FFF2-40B4-BE49-F238E27FC236}">
                <a16:creationId xmlns:a16="http://schemas.microsoft.com/office/drawing/2014/main" id="{DC45650A-D30C-4652-D515-D58A9A4EA9B2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종료일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일부터 기간 만료 이메일이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발송됨</a:t>
            </a:r>
          </a:p>
        </p:txBody>
      </p:sp>
    </p:spTree>
    <p:extLst>
      <p:ext uri="{BB962C8B-B14F-4D97-AF65-F5344CB8AC3E}">
        <p14:creationId xmlns:p14="http://schemas.microsoft.com/office/powerpoint/2010/main" val="399473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407988" y="115888"/>
            <a:ext cx="784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0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목 차</a:t>
            </a:r>
            <a:endParaRPr lang="ko-KR" altLang="en-US" sz="20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2230438" y="1755775"/>
            <a:ext cx="5400675" cy="4318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gray">
          <a:xfrm>
            <a:off x="1928423" y="649777"/>
            <a:ext cx="5981341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시스템 접속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277813" lvl="1" eaLnBrk="1" latinLnBrk="0" hangingPunct="1">
              <a:spcBef>
                <a:spcPct val="500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1.1.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시스템 접근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277813" lvl="1" eaLnBrk="1" latinLnBrk="0" hangingPunct="1">
              <a:spcBef>
                <a:spcPct val="50000"/>
              </a:spcBef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1.2.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로그인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3050" y="583111"/>
            <a:ext cx="9145587" cy="1119188"/>
          </a:xfrm>
        </p:spPr>
        <p:txBody>
          <a:bodyPr/>
          <a:lstStyle/>
          <a:p>
            <a:pPr marL="82550" indent="-82550"/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시스템 접속 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1.1.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시스템 접근</a:t>
            </a:r>
            <a:endParaRPr lang="en-US" altLang="ko-KR" sz="13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3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460612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로그인 페이지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도메인 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 </a:t>
                      </a:r>
                      <a:r>
                        <a:rPr kumimoji="1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 페이지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Mobile Office </a:t>
                      </a:r>
                      <a:r>
                        <a:rPr lang="ko-KR" altLang="en-US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사용자는 </a:t>
                      </a:r>
                      <a:r>
                        <a:rPr lang="en-US" altLang="ko-KR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</a:t>
                      </a:r>
                      <a:r>
                        <a:rPr lang="ko-KR" altLang="en-US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및 모바일의 브라우저에서 </a:t>
                      </a:r>
                      <a:r>
                        <a:rPr lang="en-US" altLang="ko-KR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URL </a:t>
                      </a:r>
                      <a:r>
                        <a:rPr lang="ko-KR" altLang="en-US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접근을 통해 메인 페이지에서 접근 시 로그인 페이지로 전환됩니다</a:t>
                      </a:r>
                      <a:r>
                        <a:rPr lang="en-US" altLang="ko-KR" sz="11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04978" y="5080185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Mobile Office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URL :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dkbmc.com/mobileoffice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78709"/>
              </p:ext>
            </p:extLst>
          </p:nvPr>
        </p:nvGraphicFramePr>
        <p:xfrm>
          <a:off x="6732773" y="1592796"/>
          <a:ext cx="2860914" cy="2121600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PC</a:t>
                      </a: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에서 브라우저를 열고 </a:t>
                      </a:r>
                      <a:r>
                        <a:rPr kumimoji="0" lang="en-US" altLang="ko-K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Mobile Office</a:t>
                      </a: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 접근 </a:t>
                      </a:r>
                      <a:r>
                        <a:rPr kumimoji="0" lang="en-US" altLang="ko-K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URL </a:t>
                      </a: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주소를 입력하여 메인 페이지에 </a:t>
                      </a:r>
                      <a:r>
                        <a:rPr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접속</a:t>
                      </a:r>
                      <a:r>
                        <a:rPr kumimoji="0" lang="en-US" altLang="ko-KR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로그인 기록이 없을 경우 메인 페이지에서 로그인 페이지로 자동 </a:t>
                      </a:r>
                      <a:r>
                        <a:rPr lang="ko-KR" altLang="en-US" sz="1000" b="0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전환</a:t>
                      </a:r>
                      <a:r>
                        <a:rPr kumimoji="0" lang="en-US" altLang="ko-KR" sz="1000" b="0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86754222-691A-6E2B-F2D2-0180F1BD4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8" y="2435382"/>
            <a:ext cx="5812977" cy="30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시스템 접속 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1.2.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로그인</a:t>
            </a:r>
            <a:endParaRPr lang="en-US" altLang="ko-KR" sz="13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4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190431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로그인</a:t>
                      </a:r>
                      <a:endParaRPr kumimoji="1" lang="en-US" altLang="ko-KR" sz="1100" b="0" i="0" ker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 페이지</a:t>
                      </a: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직원의 경우 회사의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M365 </a:t>
                      </a: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계정으로 로그인 할 수 있습니다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모서리가 접힌 도형 25">
            <a:extLst>
              <a:ext uri="{FF2B5EF4-FFF2-40B4-BE49-F238E27FC236}">
                <a16:creationId xmlns:a16="http://schemas.microsoft.com/office/drawing/2014/main" id="{BEAA1345-3910-EFA3-10E0-70B3D4AA1269}"/>
              </a:ext>
            </a:extLst>
          </p:cNvPr>
          <p:cNvSpPr/>
          <p:nvPr/>
        </p:nvSpPr>
        <p:spPr>
          <a:xfrm>
            <a:off x="6732773" y="4629127"/>
            <a:ext cx="2880000" cy="168516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세션이 남아있을 경우 로그인 없이 메인 화면 전환됩니다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계정으로 로그인 돼 있는 상태라면 로그인하기 버튼 클릭만으로 로그인이 가능합니다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35434" y="4373591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57432"/>
              </p:ext>
            </p:extLst>
          </p:nvPr>
        </p:nvGraphicFramePr>
        <p:xfrm>
          <a:off x="6732773" y="1592796"/>
          <a:ext cx="2860914" cy="1988400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로그인하기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”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버튼을 선택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M365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계정인증 후 사무실 선택 화면으로 전환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AB83D1CA-5E16-ED8D-ED05-53E4DCF2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17" y="2462015"/>
            <a:ext cx="2790184" cy="1474836"/>
          </a:xfrm>
          <a:prstGeom prst="rect">
            <a:avLst/>
          </a:prstGeom>
        </p:spPr>
      </p:pic>
      <p:pic>
        <p:nvPicPr>
          <p:cNvPr id="5" name="그래픽 4" descr="배지 1 윤곽선">
            <a:extLst>
              <a:ext uri="{FF2B5EF4-FFF2-40B4-BE49-F238E27FC236}">
                <a16:creationId xmlns:a16="http://schemas.microsoft.com/office/drawing/2014/main" id="{131FE2E8-390D-12BD-F4D5-22FD383E5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5445" y="2032668"/>
            <a:ext cx="235776" cy="23577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FDA8824-ABC5-BBC8-208B-CAA9F4DFE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568" y="2462015"/>
            <a:ext cx="2397255" cy="2031611"/>
          </a:xfrm>
          <a:prstGeom prst="rect">
            <a:avLst/>
          </a:prstGeom>
        </p:spPr>
      </p:pic>
      <p:pic>
        <p:nvPicPr>
          <p:cNvPr id="16" name="그래픽 15" descr="배지 윤곽선">
            <a:extLst>
              <a:ext uri="{FF2B5EF4-FFF2-40B4-BE49-F238E27FC236}">
                <a16:creationId xmlns:a16="http://schemas.microsoft.com/office/drawing/2014/main" id="{99E22C43-468C-4C74-B2FD-CCF3DED65B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54109" y="2044742"/>
            <a:ext cx="235776" cy="2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407988" y="115888"/>
            <a:ext cx="784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0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목 차</a:t>
            </a:r>
            <a:endParaRPr lang="ko-KR" altLang="en-US" sz="20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2230438" y="1755775"/>
            <a:ext cx="5400675" cy="4318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gray">
          <a:xfrm>
            <a:off x="1928424" y="649777"/>
            <a:ext cx="570269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1pPr>
            <a:lvl2pPr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바탕" pitchFamily="18" charset="-127"/>
                <a:ea typeface="굴림" pitchFamily="50" charset="-127"/>
              </a:defRPr>
            </a:lvl9pPr>
          </a:lstStyle>
          <a:p>
            <a:pPr indent="-179070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2.1. </a:t>
            </a:r>
            <a:r>
              <a:rPr lang="ko-KR" altLang="en-US" sz="1400" b="1" dirty="0">
                <a:latin typeface="맑은 고딕"/>
                <a:ea typeface="맑은 고딕"/>
              </a:rPr>
              <a:t>로그아웃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2.2. </a:t>
            </a:r>
            <a:r>
              <a:rPr lang="ko-KR" altLang="en-US" sz="1400" b="1" dirty="0">
                <a:latin typeface="맑은 고딕"/>
                <a:ea typeface="맑은 고딕"/>
              </a:rPr>
              <a:t>알림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2.3. </a:t>
            </a:r>
            <a:r>
              <a:rPr lang="ko-KR" altLang="en-US" sz="1400" b="1" dirty="0">
                <a:latin typeface="맑은 고딕"/>
                <a:ea typeface="맑은 고딕"/>
              </a:rPr>
              <a:t>예약 내역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    2.3.1. </a:t>
            </a:r>
            <a:r>
              <a:rPr lang="ko-KR" altLang="en-US" sz="1400" b="1" dirty="0">
                <a:latin typeface="맑은 고딕"/>
                <a:ea typeface="맑은 고딕"/>
              </a:rPr>
              <a:t>예약 취소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ko-KR" altLang="en-US" sz="1400" b="1" dirty="0">
                <a:latin typeface="맑은 고딕"/>
                <a:ea typeface="맑은 고딕"/>
              </a:rPr>
              <a:t>    </a:t>
            </a:r>
            <a:r>
              <a:rPr lang="en-US" altLang="ko-KR" sz="1400" b="1" dirty="0">
                <a:latin typeface="맑은 고딕"/>
                <a:ea typeface="맑은 고딕"/>
              </a:rPr>
              <a:t>2.3.2. </a:t>
            </a:r>
            <a:r>
              <a:rPr lang="ko-KR" altLang="en-US" sz="1400" b="1" dirty="0">
                <a:latin typeface="맑은 고딕"/>
                <a:ea typeface="맑은 고딕"/>
              </a:rPr>
              <a:t>예약 연장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2.4. </a:t>
            </a:r>
            <a:r>
              <a:rPr lang="ko-KR" altLang="en-US" sz="1400" b="1" dirty="0">
                <a:latin typeface="맑은 고딕"/>
                <a:ea typeface="맑은 고딕"/>
              </a:rPr>
              <a:t>오피스 선택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2.5. </a:t>
            </a:r>
            <a:r>
              <a:rPr lang="ko-KR" altLang="ko-KR" sz="1400" b="1" dirty="0">
                <a:latin typeface="Malgun Gothic"/>
                <a:ea typeface="Malgun Gothic"/>
                <a:cs typeface="+mn-lt"/>
              </a:rPr>
              <a:t>좌석</a:t>
            </a:r>
            <a:r>
              <a:rPr lang="ko-KR" altLang="en-US" sz="1400" b="1" dirty="0">
                <a:latin typeface="Malgun Gothic"/>
                <a:ea typeface="Malgun Gothic"/>
                <a:cs typeface="+mn-lt"/>
              </a:rPr>
              <a:t> 현황 및</a:t>
            </a:r>
            <a:r>
              <a:rPr lang="en-US" altLang="ko-KR" sz="1400" b="1" dirty="0">
                <a:latin typeface="Malgun Gothic"/>
                <a:ea typeface="Malgun Gothic"/>
                <a:cs typeface="+mn-lt"/>
              </a:rPr>
              <a:t> </a:t>
            </a:r>
            <a:r>
              <a:rPr lang="ko-KR" altLang="en-US" sz="1400" b="1" dirty="0">
                <a:latin typeface="Malgun Gothic"/>
                <a:ea typeface="Malgun Gothic"/>
                <a:cs typeface="+mn-lt"/>
              </a:rPr>
              <a:t>직원 </a:t>
            </a:r>
            <a:r>
              <a:rPr lang="ko-KR" altLang="ko-KR" sz="1400" b="1" dirty="0">
                <a:latin typeface="Malgun Gothic"/>
                <a:ea typeface="Malgun Gothic"/>
                <a:cs typeface="+mn-lt"/>
              </a:rPr>
              <a:t>근태</a:t>
            </a:r>
            <a:r>
              <a:rPr lang="ko-KR" altLang="en-US" sz="1400" b="1" dirty="0">
                <a:latin typeface="Malgun Gothic"/>
                <a:ea typeface="Malgun Gothic"/>
                <a:cs typeface="+mn-lt"/>
              </a:rPr>
              <a:t> </a:t>
            </a:r>
            <a:r>
              <a:rPr lang="ko-KR" altLang="ko-KR" sz="1400" b="1" dirty="0">
                <a:latin typeface="Malgun Gothic"/>
                <a:ea typeface="Malgun Gothic"/>
                <a:cs typeface="+mn-lt"/>
              </a:rPr>
              <a:t>현황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2.6. </a:t>
            </a:r>
            <a:r>
              <a:rPr lang="ko-KR" altLang="en-US" sz="1400" b="1" dirty="0">
                <a:latin typeface="맑은 고딕"/>
                <a:ea typeface="맑은 고딕"/>
              </a:rPr>
              <a:t>좌석 예약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963295" lvl="2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2.6.1. </a:t>
            </a:r>
            <a:r>
              <a:rPr lang="ko-KR" altLang="en-US" sz="1400" b="1" dirty="0">
                <a:latin typeface="맑은 고딕"/>
                <a:ea typeface="맑은 고딕"/>
              </a:rPr>
              <a:t>좌석조회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1420495" lvl="3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2.6.1.1. </a:t>
            </a:r>
            <a:r>
              <a:rPr lang="ko-KR" altLang="en-US" sz="1400" b="1" dirty="0">
                <a:latin typeface="맑은 고딕"/>
                <a:ea typeface="맑은 고딕"/>
              </a:rPr>
              <a:t>조회 결과</a:t>
            </a:r>
            <a:endParaRPr lang="en-US" sz="1400" b="1" dirty="0">
              <a:latin typeface="Malgun Gothic"/>
              <a:ea typeface="Malgun Gothic"/>
            </a:endParaRPr>
          </a:p>
          <a:p>
            <a:pPr marL="963295" lvl="2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2.6.2. </a:t>
            </a:r>
            <a:r>
              <a:rPr lang="ko-KR" altLang="en-US" sz="1400" b="1" dirty="0">
                <a:latin typeface="맑은 고딕"/>
                <a:ea typeface="맑은 고딕"/>
              </a:rPr>
              <a:t>좌석 예약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963295" lvl="2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2.6.3. </a:t>
            </a:r>
            <a:r>
              <a:rPr lang="ko-KR" altLang="en-US" sz="1400" b="1" dirty="0">
                <a:latin typeface="맑은 고딕"/>
                <a:ea typeface="맑은 고딕"/>
              </a:rPr>
              <a:t>체크인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2.7. </a:t>
            </a:r>
            <a:r>
              <a:rPr lang="ko-KR" altLang="en-US" sz="1400" b="1" dirty="0">
                <a:latin typeface="맑은 고딕"/>
                <a:ea typeface="맑은 고딕"/>
              </a:rPr>
              <a:t>알림 이메일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       2.7.1. </a:t>
            </a:r>
            <a:r>
              <a:rPr lang="ko-KR" altLang="en-US" sz="1400" b="1" dirty="0">
                <a:latin typeface="맑은 고딕"/>
                <a:ea typeface="맑은 고딕"/>
              </a:rPr>
              <a:t>예약 완료 알림 이메일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       2.7.2. </a:t>
            </a:r>
            <a:r>
              <a:rPr lang="ko-KR" altLang="en-US" sz="1400" b="1" dirty="0">
                <a:latin typeface="맑은 고딕"/>
                <a:ea typeface="맑은 고딕"/>
              </a:rPr>
              <a:t>기간 연장 알림 이메일</a:t>
            </a:r>
            <a:endParaRPr lang="en-US" altLang="ko-KR" sz="1400" b="1" dirty="0">
              <a:latin typeface="맑은 고딕"/>
              <a:ea typeface="맑은 고딕"/>
            </a:endParaRPr>
          </a:p>
          <a:p>
            <a:pPr marL="277495" lvl="1" eaLnBrk="1" latinLnBrk="0" hangingPunct="1">
              <a:spcBef>
                <a:spcPct val="50000"/>
              </a:spcBef>
            </a:pPr>
            <a:r>
              <a:rPr lang="en-US" altLang="ko-KR" sz="1400" b="1" dirty="0">
                <a:latin typeface="맑은 고딕"/>
                <a:ea typeface="맑은 고딕"/>
              </a:rPr>
              <a:t>       2.7.3. </a:t>
            </a:r>
            <a:r>
              <a:rPr lang="ko-KR" altLang="en-US" sz="1400" b="1" dirty="0">
                <a:latin typeface="맑은 고딕"/>
                <a:ea typeface="맑은 고딕"/>
              </a:rPr>
              <a:t>기간 만료 알림 이메일</a:t>
            </a:r>
            <a:endParaRPr lang="en-US" altLang="ko-KR" sz="1400" b="1" dirty="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2554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12F400A-DA45-E364-4042-4FA5FAD3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65" y="3027102"/>
            <a:ext cx="4233397" cy="699783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2.1. </a:t>
            </a:r>
            <a:r>
              <a:rPr lang="en-US" altLang="ko-KR" sz="1400" b="1" dirty="0" err="1">
                <a:latin typeface="맑은 고딕"/>
                <a:ea typeface="맑은 고딕"/>
              </a:rPr>
              <a:t>로그아웃</a:t>
            </a:r>
            <a:r>
              <a:rPr lang="en-US" altLang="ko-KR" sz="1400" b="1" dirty="0">
                <a:latin typeface="맑은 고딕"/>
                <a:ea typeface="맑은 고딕"/>
              </a:rPr>
              <a:t> 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6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792004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메인 페이지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서비스를 더 이상 이용하고 싶지 않거나 사용자를 변경하고 싶은 경우 로그아웃을 진행합니다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/>
        </p:nvGraphicFramePr>
        <p:xfrm>
          <a:off x="6732773" y="1592796"/>
          <a:ext cx="2860914" cy="243439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47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모바일 오피스 서비스를 더 이용하지 않기를 원하시거나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사용자를 변경하고 싶으신 경우 로그인 사용자 정보 가장 오른쪽 로그아웃 버튼을 클릭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Arial"/>
                        </a:rPr>
                        <a:t>로그아웃</a:t>
                      </a:r>
                      <a:endParaRPr kumimoji="0" lang="ko-KR" altLang="en-US" dirty="0"/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4822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351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endParaRPr lang="ko-KR" altLang="en-US" sz="1000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39" name="모서리가 접힌 도형 25">
            <a:extLst>
              <a:ext uri="{FF2B5EF4-FFF2-40B4-BE49-F238E27FC236}">
                <a16:creationId xmlns:a16="http://schemas.microsoft.com/office/drawing/2014/main" id="{31DB5D4D-2C15-5950-41EF-F9E1D529EEF6}"/>
              </a:ext>
            </a:extLst>
          </p:cNvPr>
          <p:cNvSpPr/>
          <p:nvPr/>
        </p:nvSpPr>
        <p:spPr>
          <a:xfrm>
            <a:off x="6707639" y="5080748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ko-KR" sz="100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4D80DD-A1AE-3558-C5DD-3A379C59E42C}"/>
              </a:ext>
            </a:extLst>
          </p:cNvPr>
          <p:cNvSpPr/>
          <p:nvPr/>
        </p:nvSpPr>
        <p:spPr bwMode="auto">
          <a:xfrm>
            <a:off x="4464108" y="3118542"/>
            <a:ext cx="853770" cy="318078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65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2.2. </a:t>
            </a:r>
            <a:r>
              <a:rPr lang="ko-KR" altLang="en-US" sz="1400" b="1" dirty="0">
                <a:latin typeface="맑은 고딕"/>
                <a:ea typeface="맑은 고딕"/>
              </a:rPr>
              <a:t>알림</a:t>
            </a:r>
            <a:r>
              <a:rPr lang="en-US" altLang="ko-KR" sz="1400" b="1" dirty="0">
                <a:latin typeface="맑은 고딕"/>
                <a:ea typeface="맑은 고딕"/>
              </a:rPr>
              <a:t> 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7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15017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메인 페이지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페이지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13687" y="423790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52010"/>
              </p:ext>
            </p:extLst>
          </p:nvPr>
        </p:nvGraphicFramePr>
        <p:xfrm>
          <a:off x="6732773" y="1592796"/>
          <a:ext cx="2860914" cy="1419960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2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알림이 있을 경우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알림을 확인하기 위해서는 알림 버튼을 선택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3559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알림 내용을 확인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알림 내용 선택 시 알림 삭제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35100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알림이 삭제된 모습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</a:tbl>
          </a:graphicData>
        </a:graphic>
      </p:graphicFrame>
      <p:sp>
        <p:nvSpPr>
          <p:cNvPr id="39" name="모서리가 접힌 도형 25">
            <a:extLst>
              <a:ext uri="{FF2B5EF4-FFF2-40B4-BE49-F238E27FC236}">
                <a16:creationId xmlns:a16="http://schemas.microsoft.com/office/drawing/2014/main" id="{31DB5D4D-2C15-5950-41EF-F9E1D529EEF6}"/>
              </a:ext>
            </a:extLst>
          </p:cNvPr>
          <p:cNvSpPr/>
          <p:nvPr/>
        </p:nvSpPr>
        <p:spPr>
          <a:xfrm>
            <a:off x="6713687" y="4494008"/>
            <a:ext cx="2880000" cy="17010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 버튼 옆의 숫자는 새로운 알림의 개수를 나타냅니다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알림을 닫으려면 다시 한 번 알림 버튼을 선택하면 되며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이때 알림 개수는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됩니다</a:t>
            </a:r>
            <a:endParaRPr lang="en-US" altLang="ko-KR" sz="10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알림을 선택하면 해당 알림만 삭제되며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알림은 최대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일간 보관됩니다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B797672-F02B-8285-7C6B-B31070567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040" y="2987807"/>
            <a:ext cx="2532434" cy="12754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7A26DF4-CD51-1BAB-07FE-EF5E9B0F8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660" y="2026025"/>
            <a:ext cx="2532434" cy="30546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62E6C9-5F8A-2074-4E65-E49260BADE66}"/>
              </a:ext>
            </a:extLst>
          </p:cNvPr>
          <p:cNvSpPr/>
          <p:nvPr/>
        </p:nvSpPr>
        <p:spPr bwMode="auto">
          <a:xfrm>
            <a:off x="3157677" y="2120974"/>
            <a:ext cx="362763" cy="15351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2F8AAC-C3A5-F8CD-70C8-D602DE1ED147}"/>
              </a:ext>
            </a:extLst>
          </p:cNvPr>
          <p:cNvSpPr/>
          <p:nvPr/>
        </p:nvSpPr>
        <p:spPr bwMode="auto">
          <a:xfrm>
            <a:off x="2606041" y="3553152"/>
            <a:ext cx="1737360" cy="401026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C532DF6-A23B-7B20-FECB-77894C704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661" y="4489908"/>
            <a:ext cx="2532434" cy="1025277"/>
          </a:xfrm>
          <a:prstGeom prst="rect">
            <a:avLst/>
          </a:prstGeom>
        </p:spPr>
      </p:pic>
      <p:pic>
        <p:nvPicPr>
          <p:cNvPr id="19" name="그래픽 18" descr="배지 3 윤곽선">
            <a:extLst>
              <a:ext uri="{FF2B5EF4-FFF2-40B4-BE49-F238E27FC236}">
                <a16:creationId xmlns:a16="http://schemas.microsoft.com/office/drawing/2014/main" id="{E95AB581-9966-0FB2-F051-3870378E5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51544" y="4906814"/>
            <a:ext cx="191463" cy="191463"/>
          </a:xfrm>
          <a:prstGeom prst="rect">
            <a:avLst/>
          </a:prstGeom>
        </p:spPr>
      </p:pic>
      <p:pic>
        <p:nvPicPr>
          <p:cNvPr id="20" name="그래픽 19" descr="배지 윤곽선">
            <a:extLst>
              <a:ext uri="{FF2B5EF4-FFF2-40B4-BE49-F238E27FC236}">
                <a16:creationId xmlns:a16="http://schemas.microsoft.com/office/drawing/2014/main" id="{DE4C60AC-8F5F-B846-1C48-9AD78D7FF0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51545" y="3457420"/>
            <a:ext cx="191463" cy="191463"/>
          </a:xfrm>
          <a:prstGeom prst="rect">
            <a:avLst/>
          </a:prstGeom>
        </p:spPr>
      </p:pic>
      <p:pic>
        <p:nvPicPr>
          <p:cNvPr id="21" name="그래픽 20" descr="배지 1 윤곽선">
            <a:extLst>
              <a:ext uri="{FF2B5EF4-FFF2-40B4-BE49-F238E27FC236}">
                <a16:creationId xmlns:a16="http://schemas.microsoft.com/office/drawing/2014/main" id="{81D34E25-54BF-6498-1B53-65B7AA1DAA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1546" y="2083027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F3E68A1-2F5B-F0B5-924B-A9FBCE86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59" y="1838123"/>
            <a:ext cx="3246000" cy="402952"/>
          </a:xfrm>
          <a:prstGeom prst="rect">
            <a:avLst/>
          </a:prstGeom>
        </p:spPr>
      </p:pic>
      <p:sp>
        <p:nvSpPr>
          <p:cNvPr id="18435" name="내용 개체 틀 4"/>
          <p:cNvSpPr>
            <a:spLocks noGrp="1"/>
          </p:cNvSpPr>
          <p:nvPr>
            <p:ph idx="1"/>
          </p:nvPr>
        </p:nvSpPr>
        <p:spPr>
          <a:xfrm>
            <a:off x="272480" y="582050"/>
            <a:ext cx="9145587" cy="309252"/>
          </a:xfrm>
        </p:spPr>
        <p:txBody>
          <a:bodyPr/>
          <a:lstStyle/>
          <a:p>
            <a:pPr marL="82550" indent="-82550"/>
            <a:r>
              <a:rPr lang="ko-KR" altLang="en-US" sz="1400" b="1" dirty="0">
                <a:latin typeface="맑은 고딕"/>
                <a:ea typeface="맑은 고딕"/>
              </a:rPr>
              <a:t> </a:t>
            </a:r>
            <a:r>
              <a:rPr lang="en-US" altLang="ko-KR" sz="1400" b="1" dirty="0">
                <a:latin typeface="맑은 고딕"/>
                <a:ea typeface="맑은 고딕"/>
              </a:rPr>
              <a:t>2. </a:t>
            </a:r>
            <a:r>
              <a:rPr lang="ko-KR" altLang="en-US" sz="1400" b="1" dirty="0">
                <a:latin typeface="맑은 고딕"/>
                <a:ea typeface="맑은 고딕"/>
              </a:rPr>
              <a:t>메인</a:t>
            </a:r>
            <a:r>
              <a:rPr lang="en-US" altLang="ko-KR" sz="1400" b="1" dirty="0">
                <a:latin typeface="맑은 고딕"/>
                <a:ea typeface="맑은 고딕"/>
              </a:rPr>
              <a:t>&gt;</a:t>
            </a:r>
            <a:r>
              <a:rPr lang="ko-KR" altLang="en-US" sz="1400" b="1" dirty="0">
                <a:latin typeface="맑은 고딕"/>
                <a:ea typeface="맑은 고딕"/>
              </a:rPr>
              <a:t> </a:t>
            </a:r>
            <a:r>
              <a:rPr lang="en-US" altLang="ko-KR" sz="1400" b="1" dirty="0">
                <a:latin typeface="맑은 고딕"/>
                <a:ea typeface="맑은 고딕"/>
              </a:rPr>
              <a:t>2.3. </a:t>
            </a:r>
            <a:r>
              <a:rPr lang="ko-KR" altLang="en-US" sz="1400" b="1" dirty="0">
                <a:latin typeface="맑은 고딕"/>
                <a:ea typeface="맑은 고딕"/>
              </a:rPr>
              <a:t>예약 내역</a:t>
            </a:r>
            <a:r>
              <a:rPr lang="en-US" altLang="ko-KR" sz="1400" b="1" dirty="0">
                <a:latin typeface="맑은 고딕"/>
                <a:ea typeface="맑은 고딕"/>
              </a:rPr>
              <a:t> </a:t>
            </a:r>
            <a:endParaRPr lang="en-US" altLang="ko-KR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73150">
              <a:defRPr/>
            </a:pPr>
            <a:fld id="{4B06B04E-625A-4189-8E9E-79477E088B1B}" type="slidenum">
              <a:rPr lang="en-US" altLang="ko-KR">
                <a:latin typeface="+mn-lt"/>
                <a:ea typeface="+mn-ea"/>
              </a:rPr>
              <a:pPr defTabSz="1073150">
                <a:defRPr/>
              </a:pPr>
              <a:t>8</a:t>
            </a:fld>
            <a:endParaRPr lang="en-US" altLang="ko-KR">
              <a:latin typeface="+mn-lt"/>
              <a:ea typeface="+mn-e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06710D5-7557-BCBE-88CC-F907FFDF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28378"/>
            <a:ext cx="9359900" cy="4816946"/>
          </a:xfrm>
          <a:prstGeom prst="rect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2D67D684-D990-35E6-DCE5-138F4530C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340382"/>
              </p:ext>
            </p:extLst>
          </p:nvPr>
        </p:nvGraphicFramePr>
        <p:xfrm>
          <a:off x="273050" y="916843"/>
          <a:ext cx="9359900" cy="568325"/>
        </p:xfrm>
        <a:graphic>
          <a:graphicData uri="http://schemas.openxmlformats.org/drawingml/2006/table">
            <a:tbl>
              <a:tblPr/>
              <a:tblGrid>
                <a:gridCol w="93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16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명 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내역 팝업</a:t>
                      </a:r>
                      <a:endParaRPr kumimoji="1" lang="en-US" altLang="ko-KR" sz="1100" b="0" i="0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경로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9"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개요</a:t>
                      </a: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예약 내역을 확인을 원할 경우 예약 내역 버튼을 선택하여 예약 내역을 확인합니다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488" marR="29243" marT="29273" marB="29273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4AA8A1C0-D3EB-9D17-A0C4-D982644CA196}"/>
              </a:ext>
            </a:extLst>
          </p:cNvPr>
          <p:cNvSpPr/>
          <p:nvPr/>
        </p:nvSpPr>
        <p:spPr>
          <a:xfrm>
            <a:off x="6707639" y="4824648"/>
            <a:ext cx="28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r>
              <a:rPr lang="ko-KR" altLang="en-US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사항</a:t>
            </a:r>
            <a:endParaRPr lang="en-US" altLang="ko-KR" sz="1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8004558-6E3E-7B7D-5788-F87EF970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19290"/>
              </p:ext>
            </p:extLst>
          </p:nvPr>
        </p:nvGraphicFramePr>
        <p:xfrm>
          <a:off x="6732773" y="1592796"/>
          <a:ext cx="2860914" cy="2006359"/>
        </p:xfrm>
        <a:graphic>
          <a:graphicData uri="http://schemas.openxmlformats.org/drawingml/2006/table">
            <a:tbl>
              <a:tblPr/>
              <a:tblGrid>
                <a:gridCol w="217678">
                  <a:extLst>
                    <a:ext uri="{9D8B030D-6E8A-4147-A177-3AD203B41FA5}">
                      <a16:colId xmlns:a16="http://schemas.microsoft.com/office/drawing/2014/main" val="2167389398"/>
                    </a:ext>
                  </a:extLst>
                </a:gridCol>
                <a:gridCol w="2643236">
                  <a:extLst>
                    <a:ext uri="{9D8B030D-6E8A-4147-A177-3AD203B41FA5}">
                      <a16:colId xmlns:a16="http://schemas.microsoft.com/office/drawing/2014/main" val="4010756235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spc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Description</a:t>
                      </a:r>
                      <a:endParaRPr lang="ko-KR" altLang="en-US" sz="1000" b="1" kern="1200" spc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66700" marR="0" lvl="1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endPara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5405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예약 내역확인을 위해 예약 내역 버튼 선택 </a:t>
                      </a:r>
                      <a:b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예약 내역을 확인</a:t>
                      </a: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5365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3351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lang="ko-KR" altLang="en-US" sz="1000" kern="1200" spc="0" dirty="0">
                        <a:ln>
                          <a:solidFill>
                            <a:srgbClr val="5B9BD5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69425"/>
                  </a:ext>
                </a:extLst>
              </a:tr>
              <a:tr h="459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spc="0" dirty="0">
                          <a:ln>
                            <a:solidFill>
                              <a:srgbClr val="5B9BD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54000" marB="54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ko-KR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65026"/>
                  </a:ext>
                </a:extLst>
              </a:tr>
            </a:tbl>
          </a:graphicData>
        </a:graphic>
      </p:graphicFrame>
      <p:sp>
        <p:nvSpPr>
          <p:cNvPr id="39" name="모서리가 접힌 도형 25">
            <a:extLst>
              <a:ext uri="{FF2B5EF4-FFF2-40B4-BE49-F238E27FC236}">
                <a16:creationId xmlns:a16="http://schemas.microsoft.com/office/drawing/2014/main" id="{31DB5D4D-2C15-5950-41EF-F9E1D529EEF6}"/>
              </a:ext>
            </a:extLst>
          </p:cNvPr>
          <p:cNvSpPr/>
          <p:nvPr/>
        </p:nvSpPr>
        <p:spPr>
          <a:xfrm>
            <a:off x="6702229" y="5076648"/>
            <a:ext cx="2880000" cy="12150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36000" rtlCol="0" anchor="ctr"/>
          <a:lstStyle/>
          <a:p>
            <a:pPr marL="108000" indent="-108000" latinLnBrk="0">
              <a:lnSpc>
                <a:spcPct val="120000"/>
              </a:lnSpc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 내역 버튼 옆에 표시되는 숫자는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사용 중이거나 예약 중인 내역의 개수를 나타냅니다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만료된 예약 내역은 표시되지 않으며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표시되는 내역들은 모두 현재 이용 가능 및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예정인 상태입니다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4D80DD-A1AE-3558-C5DD-3A379C59E42C}"/>
              </a:ext>
            </a:extLst>
          </p:cNvPr>
          <p:cNvSpPr/>
          <p:nvPr/>
        </p:nvSpPr>
        <p:spPr bwMode="auto">
          <a:xfrm>
            <a:off x="3558193" y="1911575"/>
            <a:ext cx="670901" cy="264634"/>
          </a:xfrm>
          <a:prstGeom prst="rect">
            <a:avLst/>
          </a:prstGeom>
          <a:solidFill>
            <a:schemeClr val="accent2">
              <a:alpha val="36078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9E96EBE-C522-BA48-08C5-78D7E791C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05" y="2676814"/>
            <a:ext cx="5364480" cy="3264343"/>
          </a:xfrm>
          <a:prstGeom prst="rect">
            <a:avLst/>
          </a:prstGeom>
        </p:spPr>
      </p:pic>
      <p:pic>
        <p:nvPicPr>
          <p:cNvPr id="14" name="그래픽 13" descr="배지 윤곽선">
            <a:extLst>
              <a:ext uri="{FF2B5EF4-FFF2-40B4-BE49-F238E27FC236}">
                <a16:creationId xmlns:a16="http://schemas.microsoft.com/office/drawing/2014/main" id="{3C5C473F-CC61-78AE-EC63-DA4FA2C9F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4846" y="2690182"/>
            <a:ext cx="191463" cy="191463"/>
          </a:xfrm>
          <a:prstGeom prst="rect">
            <a:avLst/>
          </a:prstGeom>
        </p:spPr>
      </p:pic>
      <p:pic>
        <p:nvPicPr>
          <p:cNvPr id="16" name="그래픽 15" descr="배지 1 윤곽선">
            <a:extLst>
              <a:ext uri="{FF2B5EF4-FFF2-40B4-BE49-F238E27FC236}">
                <a16:creationId xmlns:a16="http://schemas.microsoft.com/office/drawing/2014/main" id="{727232CA-0024-CCB2-464C-F24AF9C9B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2926" y="1955780"/>
            <a:ext cx="191463" cy="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95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bg2"/>
          </a:solidFill>
          <a:prstDash val="solid"/>
          <a:round/>
          <a:headEnd type="stealth" w="med" len="med"/>
          <a:tailEnd type="stealth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바탕" pitchFamily="18" charset="-127"/>
            <a:ea typeface="바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bg2"/>
          </a:solidFill>
          <a:prstDash val="solid"/>
          <a:round/>
          <a:headEnd type="stealth" w="med" len="med"/>
          <a:tailEnd type="stealth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바탕" pitchFamily="18" charset="-127"/>
            <a:ea typeface="바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A853A960E6EFA4E930333B4F8E47632" ma:contentTypeVersion="9" ma:contentTypeDescription="새 문서를 만듭니다." ma:contentTypeScope="" ma:versionID="dc60bf55ec409b76e052727d6607470b">
  <xsd:schema xmlns:xsd="http://www.w3.org/2001/XMLSchema" xmlns:xs="http://www.w3.org/2001/XMLSchema" xmlns:p="http://schemas.microsoft.com/office/2006/metadata/properties" xmlns:ns2="3b135fe2-028a-4941-b63c-ae68561851ab" xmlns:ns3="1e6eac45-457b-437c-bd92-f6392f8d75c8" targetNamespace="http://schemas.microsoft.com/office/2006/metadata/properties" ma:root="true" ma:fieldsID="4b07ef9febc1fa961c3c387e40c92ddf" ns2:_="" ns3:_="">
    <xsd:import namespace="3b135fe2-028a-4941-b63c-ae68561851ab"/>
    <xsd:import namespace="1e6eac45-457b-437c-bd92-f6392f8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35fe2-028a-4941-b63c-ae6856185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이미지 태그" ma:readOnly="false" ma:fieldId="{5cf76f15-5ced-4ddc-b409-7134ff3c332f}" ma:taxonomyMulti="true" ma:sspId="3a51eaf3-99fd-4972-bfef-574e827c98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eac45-457b-437c-bd92-f6392f8d75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135fe2-028a-4941-b63c-ae68561851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86A43C-3DAE-479E-9C83-9CF432A34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1CFF9-AA78-4AC5-A1A7-31BE6D82AD04}">
  <ds:schemaRefs>
    <ds:schemaRef ds:uri="1e6eac45-457b-437c-bd92-f6392f8d75c8"/>
    <ds:schemaRef ds:uri="3b135fe2-028a-4941-b63c-ae68561851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083F41-5A24-4A05-B86E-F2021062F809}">
  <ds:schemaRefs>
    <ds:schemaRef ds:uri="1e6eac45-457b-437c-bd92-f6392f8d75c8"/>
    <ds:schemaRef ds:uri="3b135fe2-028a-4941-b63c-ae68561851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844b001-6f4d-48e3-8e66-24e0c9a0ad9e}" enabled="1" method="Privileged" siteId="{ebb7e56e-dd27-4098-8382-49d0853cf0e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4526</TotalTime>
  <Words>1541</Words>
  <Application>Microsoft Office PowerPoint</Application>
  <PresentationFormat>A4 용지(210x297mm)</PresentationFormat>
  <Paragraphs>348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굴림</vt:lpstr>
      <vt:lpstr>Malgun Gothic</vt:lpstr>
      <vt:lpstr>Malgun Gothic</vt:lpstr>
      <vt:lpstr>바탕</vt:lpstr>
      <vt:lpstr>Arial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삼성SDS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SQI</dc:creator>
  <cp:lastModifiedBy>박지오 사원</cp:lastModifiedBy>
  <cp:revision>36</cp:revision>
  <cp:lastPrinted>2013-01-14T01:26:44Z</cp:lastPrinted>
  <dcterms:created xsi:type="dcterms:W3CDTF">2000-09-15T04:41:26Z</dcterms:created>
  <dcterms:modified xsi:type="dcterms:W3CDTF">2023-04-28T10:39:13Z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0x0101007A853A960E6EFA4E930333B4F8E47632</vt:lpwstr>
  </property>
  <property fmtid="{D5CDD505-2E9C-101B-9397-08002B2CF9AE}" pid="3" name="MediaServiceImageTags">
    <vt:lpwstr/>
  </property>
</Properties>
</file>